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0" r:id="rId3"/>
    <p:sldId id="415" r:id="rId4"/>
    <p:sldId id="341" r:id="rId5"/>
    <p:sldId id="411" r:id="rId6"/>
    <p:sldId id="412" r:id="rId7"/>
    <p:sldId id="421" r:id="rId8"/>
    <p:sldId id="422" r:id="rId9"/>
    <p:sldId id="423" r:id="rId10"/>
    <p:sldId id="342" r:id="rId11"/>
    <p:sldId id="402" r:id="rId12"/>
    <p:sldId id="419" r:id="rId13"/>
    <p:sldId id="420" r:id="rId14"/>
    <p:sldId id="385" r:id="rId15"/>
    <p:sldId id="381" r:id="rId16"/>
    <p:sldId id="427" r:id="rId17"/>
    <p:sldId id="351" r:id="rId18"/>
    <p:sldId id="352" r:id="rId19"/>
    <p:sldId id="416" r:id="rId20"/>
    <p:sldId id="424" r:id="rId21"/>
    <p:sldId id="407" r:id="rId22"/>
    <p:sldId id="425" r:id="rId23"/>
    <p:sldId id="426" r:id="rId24"/>
    <p:sldId id="265" r:id="rId2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88147" autoAdjust="0"/>
  </p:normalViewPr>
  <p:slideViewPr>
    <p:cSldViewPr showGuides="1">
      <p:cViewPr varScale="1">
        <p:scale>
          <a:sx n="65" d="100"/>
          <a:sy n="65" d="100"/>
        </p:scale>
        <p:origin x="1452" y="60"/>
      </p:cViewPr>
      <p:guideLst>
        <p:guide orient="horz" pos="2160"/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449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6043" y="0"/>
            <a:ext cx="2918150" cy="49449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A7D746E9-0005-4F30-BE8F-C2A462D8D1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8151" cy="49449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6043" y="9371817"/>
            <a:ext cx="2918150" cy="49449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80F6DF84-1E99-4411-B59B-B19A88CF3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82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469" cy="493941"/>
          </a:xfrm>
          <a:prstGeom prst="rect">
            <a:avLst/>
          </a:prstGeom>
        </p:spPr>
        <p:txBody>
          <a:bodyPr vert="horz" lIns="89770" tIns="44885" rIns="89770" bIns="448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1"/>
            <a:ext cx="2918469" cy="493941"/>
          </a:xfrm>
          <a:prstGeom prst="rect">
            <a:avLst/>
          </a:prstGeom>
        </p:spPr>
        <p:txBody>
          <a:bodyPr vert="horz" lIns="89770" tIns="44885" rIns="89770" bIns="44885" rtlCol="0"/>
          <a:lstStyle>
            <a:lvl1pPr algn="r">
              <a:defRPr sz="1200"/>
            </a:lvl1pPr>
          </a:lstStyle>
          <a:p>
            <a:fld id="{FCD823D5-38A3-4020-A2E1-2851F0D7A98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8188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0" tIns="44885" rIns="89770" bIns="448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7"/>
            <a:ext cx="5388301" cy="4440779"/>
          </a:xfrm>
          <a:prstGeom prst="rect">
            <a:avLst/>
          </a:prstGeom>
        </p:spPr>
        <p:txBody>
          <a:bodyPr vert="horz" lIns="89770" tIns="44885" rIns="89770" bIns="448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0810"/>
            <a:ext cx="2918469" cy="493941"/>
          </a:xfrm>
          <a:prstGeom prst="rect">
            <a:avLst/>
          </a:prstGeom>
        </p:spPr>
        <p:txBody>
          <a:bodyPr vert="horz" lIns="89770" tIns="44885" rIns="89770" bIns="448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10"/>
            <a:ext cx="2918469" cy="493941"/>
          </a:xfrm>
          <a:prstGeom prst="rect">
            <a:avLst/>
          </a:prstGeom>
        </p:spPr>
        <p:txBody>
          <a:bodyPr vert="horz" lIns="89770" tIns="44885" rIns="89770" bIns="44885" rtlCol="0" anchor="b"/>
          <a:lstStyle>
            <a:lvl1pPr algn="r">
              <a:defRPr sz="1200"/>
            </a:lvl1pPr>
          </a:lstStyle>
          <a:p>
            <a:fld id="{004334AC-CC61-40F1-B588-13A3DDE6E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34AC-CC61-40F1-B588-13A3DDE6EE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6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34AC-CC61-40F1-B588-13A3DDE6EE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1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67B68-A686-493A-A123-755DBF3A36E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75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67B68-A686-493A-A123-755DBF3A36E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75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63DC0-2E2E-4879-A8C3-42D26159E9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243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63DC0-2E2E-4879-A8C3-42D26159E9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243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63DC0-2E2E-4879-A8C3-42D26159E9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243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34AC-CC61-40F1-B588-13A3DDE6EEE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6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0D43-B080-4DA5-A2CD-5E7383201C94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098A-8AA5-47A4-8A00-53326FB39881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50CF-55DC-4B5B-BD59-54539777DF83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EFCE34-B0AA-400C-AB49-A6E444724D02}" type="datetime1">
              <a:rPr lang="ru-RU" altLang="en-US" smtClean="0"/>
              <a:t>20.04.2020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9C6231-EAAF-4411-8790-7A11316981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393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0C9-6E71-4BD5-8EB7-BCF672E5D961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53658" y="6129338"/>
            <a:ext cx="2133600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F70-C735-413F-B859-EFB852C72148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85842" y="6167437"/>
            <a:ext cx="2133600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1AC7-A1B9-46DF-9A91-56EBA27878D1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38800" y="6126163"/>
            <a:ext cx="2133600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5E76-C718-4307-9B20-2B73FD791DB0}" type="datetime1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9800" y="6110288"/>
            <a:ext cx="2133600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E7EF-F3CC-4FC1-BC2A-CBA439F1D08D}" type="datetime1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94F3-5BC8-4D6E-89A6-E92A7AF1A209}" type="datetime1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8BED-2444-4966-BB81-C87A61DE9D2C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A0B0-B729-4AEE-B29A-212937CAFDF4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63216" cy="365125"/>
          </a:xfrm>
        </p:spPr>
        <p:txBody>
          <a:bodyPr/>
          <a:lstStyle/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AE575-5AE3-4EA7-8891-CE384DF14C31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BEF3-8EB9-4D33-969F-A3FF42FD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85000"/>
                </a:schemeClr>
              </a:gs>
              <a:gs pos="45000">
                <a:schemeClr val="bg1">
                  <a:lumMod val="75000"/>
                  <a:alpha val="92000"/>
                </a:schemeClr>
              </a:gs>
              <a:gs pos="64000">
                <a:schemeClr val="bg1">
                  <a:lumMod val="95000"/>
                </a:schemeClr>
              </a:gs>
              <a:gs pos="7001">
                <a:srgbClr val="E6E6E6"/>
              </a:gs>
              <a:gs pos="34000">
                <a:srgbClr val="7D8496">
                  <a:alpha val="62000"/>
                </a:srgbClr>
              </a:gs>
              <a:gs pos="52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40272" y="5661248"/>
            <a:ext cx="3960000" cy="905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D:\rab_1_011012\marketing_doki\shablon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627" y="612332"/>
            <a:ext cx="2467197" cy="101646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204864"/>
            <a:ext cx="432048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-150" normalizeH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331183" cy="204009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поколение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расходомеров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81502" y="4869160"/>
            <a:ext cx="7844148" cy="576064"/>
            <a:chOff x="481502" y="4869160"/>
            <a:chExt cx="7844148" cy="576064"/>
          </a:xfrm>
        </p:grpSpPr>
        <p:grpSp>
          <p:nvGrpSpPr>
            <p:cNvPr id="3098" name="Группа 3097"/>
            <p:cNvGrpSpPr>
              <a:grpSpLocks noChangeAspect="1"/>
            </p:cNvGrpSpPr>
            <p:nvPr/>
          </p:nvGrpSpPr>
          <p:grpSpPr>
            <a:xfrm>
              <a:off x="481502" y="4941168"/>
              <a:ext cx="706122" cy="449581"/>
              <a:chOff x="1868487" y="4011613"/>
              <a:chExt cx="441326" cy="280988"/>
            </a:xfrm>
          </p:grpSpPr>
          <p:sp>
            <p:nvSpPr>
              <p:cNvPr id="3076" name="Freeform 24"/>
              <p:cNvSpPr>
                <a:spLocks noEditPoints="1"/>
              </p:cNvSpPr>
              <p:nvPr/>
            </p:nvSpPr>
            <p:spPr bwMode="auto">
              <a:xfrm>
                <a:off x="1927225" y="4011613"/>
                <a:ext cx="382588" cy="242888"/>
              </a:xfrm>
              <a:custGeom>
                <a:avLst/>
                <a:gdLst>
                  <a:gd name="T0" fmla="*/ 248 w 1942"/>
                  <a:gd name="T1" fmla="*/ 796 h 1220"/>
                  <a:gd name="T2" fmla="*/ 19 w 1942"/>
                  <a:gd name="T3" fmla="*/ 756 h 1220"/>
                  <a:gd name="T4" fmla="*/ 643 w 1942"/>
                  <a:gd name="T5" fmla="*/ 452 h 1220"/>
                  <a:gd name="T6" fmla="*/ 730 w 1942"/>
                  <a:gd name="T7" fmla="*/ 120 h 1220"/>
                  <a:gd name="T8" fmla="*/ 725 w 1942"/>
                  <a:gd name="T9" fmla="*/ 36 h 1220"/>
                  <a:gd name="T10" fmla="*/ 754 w 1942"/>
                  <a:gd name="T11" fmla="*/ 110 h 1220"/>
                  <a:gd name="T12" fmla="*/ 704 w 1942"/>
                  <a:gd name="T13" fmla="*/ 450 h 1220"/>
                  <a:gd name="T14" fmla="*/ 787 w 1942"/>
                  <a:gd name="T15" fmla="*/ 444 h 1220"/>
                  <a:gd name="T16" fmla="*/ 819 w 1942"/>
                  <a:gd name="T17" fmla="*/ 253 h 1220"/>
                  <a:gd name="T18" fmla="*/ 806 w 1942"/>
                  <a:gd name="T19" fmla="*/ 147 h 1220"/>
                  <a:gd name="T20" fmla="*/ 802 w 1942"/>
                  <a:gd name="T21" fmla="*/ 241 h 1220"/>
                  <a:gd name="T22" fmla="*/ 772 w 1942"/>
                  <a:gd name="T23" fmla="*/ 266 h 1220"/>
                  <a:gd name="T24" fmla="*/ 764 w 1942"/>
                  <a:gd name="T25" fmla="*/ 161 h 1220"/>
                  <a:gd name="T26" fmla="*/ 779 w 1942"/>
                  <a:gd name="T27" fmla="*/ 141 h 1220"/>
                  <a:gd name="T28" fmla="*/ 778 w 1942"/>
                  <a:gd name="T29" fmla="*/ 71 h 1220"/>
                  <a:gd name="T30" fmla="*/ 856 w 1942"/>
                  <a:gd name="T31" fmla="*/ 5 h 1220"/>
                  <a:gd name="T32" fmla="*/ 1557 w 1942"/>
                  <a:gd name="T33" fmla="*/ 56 h 1220"/>
                  <a:gd name="T34" fmla="*/ 1549 w 1942"/>
                  <a:gd name="T35" fmla="*/ 85 h 1220"/>
                  <a:gd name="T36" fmla="*/ 1714 w 1942"/>
                  <a:gd name="T37" fmla="*/ 479 h 1220"/>
                  <a:gd name="T38" fmla="*/ 1802 w 1942"/>
                  <a:gd name="T39" fmla="*/ 500 h 1220"/>
                  <a:gd name="T40" fmla="*/ 1819 w 1942"/>
                  <a:gd name="T41" fmla="*/ 546 h 1220"/>
                  <a:gd name="T42" fmla="*/ 1942 w 1942"/>
                  <a:gd name="T43" fmla="*/ 685 h 1220"/>
                  <a:gd name="T44" fmla="*/ 990 w 1942"/>
                  <a:gd name="T45" fmla="*/ 987 h 1220"/>
                  <a:gd name="T46" fmla="*/ 968 w 1942"/>
                  <a:gd name="T47" fmla="*/ 1145 h 1220"/>
                  <a:gd name="T48" fmla="*/ 920 w 1942"/>
                  <a:gd name="T49" fmla="*/ 1157 h 1220"/>
                  <a:gd name="T50" fmla="*/ 876 w 1942"/>
                  <a:gd name="T51" fmla="*/ 1181 h 1220"/>
                  <a:gd name="T52" fmla="*/ 847 w 1942"/>
                  <a:gd name="T53" fmla="*/ 1147 h 1220"/>
                  <a:gd name="T54" fmla="*/ 814 w 1942"/>
                  <a:gd name="T55" fmla="*/ 1130 h 1220"/>
                  <a:gd name="T56" fmla="*/ 879 w 1942"/>
                  <a:gd name="T57" fmla="*/ 1207 h 1220"/>
                  <a:gd name="T58" fmla="*/ 720 w 1942"/>
                  <a:gd name="T59" fmla="*/ 1220 h 1220"/>
                  <a:gd name="T60" fmla="*/ 795 w 1942"/>
                  <a:gd name="T61" fmla="*/ 1197 h 1220"/>
                  <a:gd name="T62" fmla="*/ 709 w 1942"/>
                  <a:gd name="T63" fmla="*/ 1127 h 1220"/>
                  <a:gd name="T64" fmla="*/ 632 w 1942"/>
                  <a:gd name="T65" fmla="*/ 1091 h 1220"/>
                  <a:gd name="T66" fmla="*/ 608 w 1942"/>
                  <a:gd name="T67" fmla="*/ 1146 h 1220"/>
                  <a:gd name="T68" fmla="*/ 585 w 1942"/>
                  <a:gd name="T69" fmla="*/ 1134 h 1220"/>
                  <a:gd name="T70" fmla="*/ 829 w 1942"/>
                  <a:gd name="T71" fmla="*/ 380 h 1220"/>
                  <a:gd name="T72" fmla="*/ 870 w 1942"/>
                  <a:gd name="T73" fmla="*/ 817 h 1220"/>
                  <a:gd name="T74" fmla="*/ 988 w 1942"/>
                  <a:gd name="T75" fmla="*/ 741 h 1220"/>
                  <a:gd name="T76" fmla="*/ 1197 w 1942"/>
                  <a:gd name="T77" fmla="*/ 489 h 1220"/>
                  <a:gd name="T78" fmla="*/ 1200 w 1942"/>
                  <a:gd name="T79" fmla="*/ 238 h 1220"/>
                  <a:gd name="T80" fmla="*/ 1214 w 1942"/>
                  <a:gd name="T81" fmla="*/ 141 h 1220"/>
                  <a:gd name="T82" fmla="*/ 1172 w 1942"/>
                  <a:gd name="T83" fmla="*/ 87 h 1220"/>
                  <a:gd name="T84" fmla="*/ 890 w 1942"/>
                  <a:gd name="T85" fmla="*/ 91 h 1220"/>
                  <a:gd name="T86" fmla="*/ 1245 w 1942"/>
                  <a:gd name="T87" fmla="*/ 113 h 1220"/>
                  <a:gd name="T88" fmla="*/ 1262 w 1942"/>
                  <a:gd name="T89" fmla="*/ 457 h 1220"/>
                  <a:gd name="T90" fmla="*/ 1399 w 1942"/>
                  <a:gd name="T91" fmla="*/ 417 h 1220"/>
                  <a:gd name="T92" fmla="*/ 1557 w 1942"/>
                  <a:gd name="T93" fmla="*/ 356 h 1220"/>
                  <a:gd name="T94" fmla="*/ 1515 w 1942"/>
                  <a:gd name="T95" fmla="*/ 98 h 1220"/>
                  <a:gd name="T96" fmla="*/ 1276 w 1942"/>
                  <a:gd name="T97" fmla="*/ 81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42" h="1220">
                    <a:moveTo>
                      <a:pt x="585" y="1134"/>
                    </a:moveTo>
                    <a:cubicBezTo>
                      <a:pt x="585" y="947"/>
                      <a:pt x="434" y="796"/>
                      <a:pt x="248" y="796"/>
                    </a:cubicBezTo>
                    <a:cubicBezTo>
                      <a:pt x="150" y="796"/>
                      <a:pt x="62" y="838"/>
                      <a:pt x="0" y="905"/>
                    </a:cubicBezTo>
                    <a:cubicBezTo>
                      <a:pt x="0" y="874"/>
                      <a:pt x="3" y="793"/>
                      <a:pt x="19" y="756"/>
                    </a:cubicBezTo>
                    <a:cubicBezTo>
                      <a:pt x="39" y="709"/>
                      <a:pt x="107" y="598"/>
                      <a:pt x="285" y="538"/>
                    </a:cubicBezTo>
                    <a:cubicBezTo>
                      <a:pt x="462" y="477"/>
                      <a:pt x="643" y="452"/>
                      <a:pt x="643" y="452"/>
                    </a:cubicBezTo>
                    <a:lnTo>
                      <a:pt x="718" y="120"/>
                    </a:lnTo>
                    <a:lnTo>
                      <a:pt x="730" y="120"/>
                    </a:lnTo>
                    <a:cubicBezTo>
                      <a:pt x="730" y="120"/>
                      <a:pt x="727" y="82"/>
                      <a:pt x="724" y="78"/>
                    </a:cubicBezTo>
                    <a:cubicBezTo>
                      <a:pt x="721" y="75"/>
                      <a:pt x="725" y="36"/>
                      <a:pt x="725" y="36"/>
                    </a:cubicBezTo>
                    <a:cubicBezTo>
                      <a:pt x="725" y="36"/>
                      <a:pt x="750" y="61"/>
                      <a:pt x="754" y="83"/>
                    </a:cubicBezTo>
                    <a:cubicBezTo>
                      <a:pt x="759" y="104"/>
                      <a:pt x="754" y="110"/>
                      <a:pt x="754" y="110"/>
                    </a:cubicBezTo>
                    <a:lnTo>
                      <a:pt x="771" y="110"/>
                    </a:lnTo>
                    <a:lnTo>
                      <a:pt x="704" y="450"/>
                    </a:lnTo>
                    <a:cubicBezTo>
                      <a:pt x="704" y="450"/>
                      <a:pt x="744" y="444"/>
                      <a:pt x="759" y="444"/>
                    </a:cubicBezTo>
                    <a:lnTo>
                      <a:pt x="787" y="444"/>
                    </a:lnTo>
                    <a:lnTo>
                      <a:pt x="798" y="440"/>
                    </a:lnTo>
                    <a:cubicBezTo>
                      <a:pt x="798" y="440"/>
                      <a:pt x="805" y="343"/>
                      <a:pt x="819" y="253"/>
                    </a:cubicBezTo>
                    <a:lnTo>
                      <a:pt x="834" y="147"/>
                    </a:lnTo>
                    <a:lnTo>
                      <a:pt x="806" y="147"/>
                    </a:lnTo>
                    <a:cubicBezTo>
                      <a:pt x="806" y="147"/>
                      <a:pt x="804" y="161"/>
                      <a:pt x="803" y="189"/>
                    </a:cubicBezTo>
                    <a:cubicBezTo>
                      <a:pt x="803" y="218"/>
                      <a:pt x="802" y="232"/>
                      <a:pt x="802" y="241"/>
                    </a:cubicBezTo>
                    <a:cubicBezTo>
                      <a:pt x="801" y="249"/>
                      <a:pt x="800" y="262"/>
                      <a:pt x="797" y="266"/>
                    </a:cubicBezTo>
                    <a:cubicBezTo>
                      <a:pt x="793" y="270"/>
                      <a:pt x="780" y="267"/>
                      <a:pt x="772" y="266"/>
                    </a:cubicBezTo>
                    <a:cubicBezTo>
                      <a:pt x="764" y="264"/>
                      <a:pt x="759" y="259"/>
                      <a:pt x="760" y="249"/>
                    </a:cubicBezTo>
                    <a:lnTo>
                      <a:pt x="764" y="161"/>
                    </a:lnTo>
                    <a:cubicBezTo>
                      <a:pt x="765" y="144"/>
                      <a:pt x="779" y="149"/>
                      <a:pt x="779" y="149"/>
                    </a:cubicBezTo>
                    <a:lnTo>
                      <a:pt x="779" y="141"/>
                    </a:lnTo>
                    <a:cubicBezTo>
                      <a:pt x="779" y="141"/>
                      <a:pt x="767" y="127"/>
                      <a:pt x="771" y="110"/>
                    </a:cubicBezTo>
                    <a:cubicBezTo>
                      <a:pt x="775" y="93"/>
                      <a:pt x="774" y="82"/>
                      <a:pt x="778" y="71"/>
                    </a:cubicBezTo>
                    <a:lnTo>
                      <a:pt x="767" y="70"/>
                    </a:lnTo>
                    <a:cubicBezTo>
                      <a:pt x="772" y="43"/>
                      <a:pt x="824" y="5"/>
                      <a:pt x="856" y="5"/>
                    </a:cubicBezTo>
                    <a:cubicBezTo>
                      <a:pt x="889" y="5"/>
                      <a:pt x="1421" y="0"/>
                      <a:pt x="1481" y="17"/>
                    </a:cubicBezTo>
                    <a:cubicBezTo>
                      <a:pt x="1541" y="34"/>
                      <a:pt x="1547" y="40"/>
                      <a:pt x="1557" y="56"/>
                    </a:cubicBezTo>
                    <a:cubicBezTo>
                      <a:pt x="1567" y="71"/>
                      <a:pt x="1561" y="80"/>
                      <a:pt x="1561" y="80"/>
                    </a:cubicBezTo>
                    <a:lnTo>
                      <a:pt x="1549" y="85"/>
                    </a:lnTo>
                    <a:lnTo>
                      <a:pt x="1589" y="441"/>
                    </a:lnTo>
                    <a:cubicBezTo>
                      <a:pt x="1589" y="441"/>
                      <a:pt x="1659" y="449"/>
                      <a:pt x="1714" y="479"/>
                    </a:cubicBezTo>
                    <a:cubicBezTo>
                      <a:pt x="1769" y="508"/>
                      <a:pt x="1784" y="515"/>
                      <a:pt x="1784" y="515"/>
                    </a:cubicBezTo>
                    <a:cubicBezTo>
                      <a:pt x="1784" y="515"/>
                      <a:pt x="1794" y="496"/>
                      <a:pt x="1802" y="500"/>
                    </a:cubicBezTo>
                    <a:cubicBezTo>
                      <a:pt x="1811" y="505"/>
                      <a:pt x="1821" y="505"/>
                      <a:pt x="1826" y="515"/>
                    </a:cubicBezTo>
                    <a:cubicBezTo>
                      <a:pt x="1830" y="524"/>
                      <a:pt x="1819" y="546"/>
                      <a:pt x="1819" y="546"/>
                    </a:cubicBezTo>
                    <a:cubicBezTo>
                      <a:pt x="1819" y="546"/>
                      <a:pt x="1869" y="585"/>
                      <a:pt x="1893" y="616"/>
                    </a:cubicBezTo>
                    <a:cubicBezTo>
                      <a:pt x="1914" y="641"/>
                      <a:pt x="1933" y="665"/>
                      <a:pt x="1942" y="685"/>
                    </a:cubicBezTo>
                    <a:cubicBezTo>
                      <a:pt x="1847" y="551"/>
                      <a:pt x="1691" y="463"/>
                      <a:pt x="1514" y="463"/>
                    </a:cubicBezTo>
                    <a:cubicBezTo>
                      <a:pt x="1225" y="463"/>
                      <a:pt x="990" y="698"/>
                      <a:pt x="990" y="987"/>
                    </a:cubicBezTo>
                    <a:cubicBezTo>
                      <a:pt x="990" y="1041"/>
                      <a:pt x="998" y="1093"/>
                      <a:pt x="1013" y="1142"/>
                    </a:cubicBezTo>
                    <a:lnTo>
                      <a:pt x="968" y="1145"/>
                    </a:lnTo>
                    <a:cubicBezTo>
                      <a:pt x="968" y="1145"/>
                      <a:pt x="951" y="1159"/>
                      <a:pt x="937" y="1159"/>
                    </a:cubicBezTo>
                    <a:cubicBezTo>
                      <a:pt x="924" y="1159"/>
                      <a:pt x="920" y="1157"/>
                      <a:pt x="920" y="1157"/>
                    </a:cubicBezTo>
                    <a:lnTo>
                      <a:pt x="917" y="1182"/>
                    </a:lnTo>
                    <a:lnTo>
                      <a:pt x="876" y="1181"/>
                    </a:lnTo>
                    <a:lnTo>
                      <a:pt x="869" y="1146"/>
                    </a:lnTo>
                    <a:lnTo>
                      <a:pt x="847" y="1147"/>
                    </a:lnTo>
                    <a:lnTo>
                      <a:pt x="830" y="1128"/>
                    </a:lnTo>
                    <a:lnTo>
                      <a:pt x="814" y="1130"/>
                    </a:lnTo>
                    <a:lnTo>
                      <a:pt x="818" y="1202"/>
                    </a:lnTo>
                    <a:lnTo>
                      <a:pt x="879" y="1207"/>
                    </a:lnTo>
                    <a:lnTo>
                      <a:pt x="876" y="1220"/>
                    </a:lnTo>
                    <a:lnTo>
                      <a:pt x="720" y="1220"/>
                    </a:lnTo>
                    <a:lnTo>
                      <a:pt x="720" y="1203"/>
                    </a:lnTo>
                    <a:lnTo>
                      <a:pt x="795" y="1197"/>
                    </a:lnTo>
                    <a:lnTo>
                      <a:pt x="790" y="1132"/>
                    </a:lnTo>
                    <a:cubicBezTo>
                      <a:pt x="790" y="1132"/>
                      <a:pt x="741" y="1137"/>
                      <a:pt x="709" y="1127"/>
                    </a:cubicBezTo>
                    <a:cubicBezTo>
                      <a:pt x="678" y="1117"/>
                      <a:pt x="652" y="1090"/>
                      <a:pt x="652" y="1090"/>
                    </a:cubicBezTo>
                    <a:lnTo>
                      <a:pt x="632" y="1091"/>
                    </a:lnTo>
                    <a:lnTo>
                      <a:pt x="635" y="1167"/>
                    </a:lnTo>
                    <a:lnTo>
                      <a:pt x="608" y="1146"/>
                    </a:lnTo>
                    <a:lnTo>
                      <a:pt x="585" y="1143"/>
                    </a:lnTo>
                    <a:cubicBezTo>
                      <a:pt x="585" y="1140"/>
                      <a:pt x="585" y="1137"/>
                      <a:pt x="585" y="1134"/>
                    </a:cubicBezTo>
                    <a:close/>
                    <a:moveTo>
                      <a:pt x="866" y="128"/>
                    </a:moveTo>
                    <a:cubicBezTo>
                      <a:pt x="859" y="161"/>
                      <a:pt x="846" y="245"/>
                      <a:pt x="829" y="380"/>
                    </a:cubicBezTo>
                    <a:cubicBezTo>
                      <a:pt x="811" y="515"/>
                      <a:pt x="804" y="751"/>
                      <a:pt x="804" y="788"/>
                    </a:cubicBezTo>
                    <a:cubicBezTo>
                      <a:pt x="804" y="825"/>
                      <a:pt x="840" y="817"/>
                      <a:pt x="870" y="817"/>
                    </a:cubicBezTo>
                    <a:cubicBezTo>
                      <a:pt x="899" y="817"/>
                      <a:pt x="947" y="822"/>
                      <a:pt x="962" y="816"/>
                    </a:cubicBezTo>
                    <a:cubicBezTo>
                      <a:pt x="976" y="810"/>
                      <a:pt x="979" y="767"/>
                      <a:pt x="988" y="741"/>
                    </a:cubicBezTo>
                    <a:cubicBezTo>
                      <a:pt x="998" y="715"/>
                      <a:pt x="1033" y="644"/>
                      <a:pt x="1073" y="592"/>
                    </a:cubicBezTo>
                    <a:cubicBezTo>
                      <a:pt x="1112" y="540"/>
                      <a:pt x="1197" y="489"/>
                      <a:pt x="1197" y="489"/>
                    </a:cubicBezTo>
                    <a:lnTo>
                      <a:pt x="1202" y="446"/>
                    </a:lnTo>
                    <a:lnTo>
                      <a:pt x="1200" y="238"/>
                    </a:lnTo>
                    <a:cubicBezTo>
                      <a:pt x="1200" y="223"/>
                      <a:pt x="1215" y="203"/>
                      <a:pt x="1215" y="203"/>
                    </a:cubicBezTo>
                    <a:lnTo>
                      <a:pt x="1214" y="141"/>
                    </a:lnTo>
                    <a:cubicBezTo>
                      <a:pt x="1214" y="116"/>
                      <a:pt x="1208" y="102"/>
                      <a:pt x="1200" y="94"/>
                    </a:cubicBezTo>
                    <a:cubicBezTo>
                      <a:pt x="1200" y="94"/>
                      <a:pt x="1192" y="87"/>
                      <a:pt x="1172" y="87"/>
                    </a:cubicBezTo>
                    <a:lnTo>
                      <a:pt x="917" y="86"/>
                    </a:lnTo>
                    <a:cubicBezTo>
                      <a:pt x="907" y="86"/>
                      <a:pt x="897" y="87"/>
                      <a:pt x="890" y="91"/>
                    </a:cubicBezTo>
                    <a:cubicBezTo>
                      <a:pt x="889" y="105"/>
                      <a:pt x="878" y="118"/>
                      <a:pt x="866" y="128"/>
                    </a:cubicBezTo>
                    <a:close/>
                    <a:moveTo>
                      <a:pt x="1245" y="113"/>
                    </a:moveTo>
                    <a:cubicBezTo>
                      <a:pt x="1245" y="133"/>
                      <a:pt x="1256" y="393"/>
                      <a:pt x="1256" y="409"/>
                    </a:cubicBezTo>
                    <a:cubicBezTo>
                      <a:pt x="1256" y="425"/>
                      <a:pt x="1257" y="453"/>
                      <a:pt x="1262" y="457"/>
                    </a:cubicBezTo>
                    <a:cubicBezTo>
                      <a:pt x="1267" y="462"/>
                      <a:pt x="1280" y="457"/>
                      <a:pt x="1297" y="449"/>
                    </a:cubicBezTo>
                    <a:cubicBezTo>
                      <a:pt x="1314" y="440"/>
                      <a:pt x="1361" y="426"/>
                      <a:pt x="1399" y="417"/>
                    </a:cubicBezTo>
                    <a:cubicBezTo>
                      <a:pt x="1438" y="408"/>
                      <a:pt x="1513" y="409"/>
                      <a:pt x="1538" y="413"/>
                    </a:cubicBezTo>
                    <a:cubicBezTo>
                      <a:pt x="1563" y="416"/>
                      <a:pt x="1560" y="391"/>
                      <a:pt x="1557" y="356"/>
                    </a:cubicBezTo>
                    <a:cubicBezTo>
                      <a:pt x="1553" y="321"/>
                      <a:pt x="1536" y="213"/>
                      <a:pt x="1532" y="167"/>
                    </a:cubicBezTo>
                    <a:cubicBezTo>
                      <a:pt x="1528" y="122"/>
                      <a:pt x="1529" y="113"/>
                      <a:pt x="1515" y="98"/>
                    </a:cubicBezTo>
                    <a:cubicBezTo>
                      <a:pt x="1515" y="98"/>
                      <a:pt x="1500" y="86"/>
                      <a:pt x="1478" y="86"/>
                    </a:cubicBezTo>
                    <a:cubicBezTo>
                      <a:pt x="1455" y="86"/>
                      <a:pt x="1305" y="81"/>
                      <a:pt x="1276" y="81"/>
                    </a:cubicBezTo>
                    <a:cubicBezTo>
                      <a:pt x="1248" y="81"/>
                      <a:pt x="1244" y="93"/>
                      <a:pt x="1245" y="113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Freeform 25"/>
              <p:cNvSpPr>
                <a:spLocks/>
              </p:cNvSpPr>
              <p:nvPr/>
            </p:nvSpPr>
            <p:spPr bwMode="auto">
              <a:xfrm>
                <a:off x="1868487" y="4184651"/>
                <a:ext cx="57150" cy="42863"/>
              </a:xfrm>
              <a:custGeom>
                <a:avLst/>
                <a:gdLst>
                  <a:gd name="T0" fmla="*/ 287 w 287"/>
                  <a:gd name="T1" fmla="*/ 50 h 214"/>
                  <a:gd name="T2" fmla="*/ 214 w 287"/>
                  <a:gd name="T3" fmla="*/ 212 h 214"/>
                  <a:gd name="T4" fmla="*/ 77 w 287"/>
                  <a:gd name="T5" fmla="*/ 214 h 214"/>
                  <a:gd name="T6" fmla="*/ 18 w 287"/>
                  <a:gd name="T7" fmla="*/ 200 h 214"/>
                  <a:gd name="T8" fmla="*/ 0 w 287"/>
                  <a:gd name="T9" fmla="*/ 140 h 214"/>
                  <a:gd name="T10" fmla="*/ 44 w 287"/>
                  <a:gd name="T11" fmla="*/ 125 h 214"/>
                  <a:gd name="T12" fmla="*/ 46 w 287"/>
                  <a:gd name="T13" fmla="*/ 107 h 214"/>
                  <a:gd name="T14" fmla="*/ 3 w 287"/>
                  <a:gd name="T15" fmla="*/ 105 h 214"/>
                  <a:gd name="T16" fmla="*/ 53 w 287"/>
                  <a:gd name="T17" fmla="*/ 53 h 214"/>
                  <a:gd name="T18" fmla="*/ 226 w 287"/>
                  <a:gd name="T19" fmla="*/ 5 h 214"/>
                  <a:gd name="T20" fmla="*/ 267 w 287"/>
                  <a:gd name="T21" fmla="*/ 22 h 214"/>
                  <a:gd name="T22" fmla="*/ 275 w 287"/>
                  <a:gd name="T23" fmla="*/ 51 h 214"/>
                  <a:gd name="T24" fmla="*/ 287 w 287"/>
                  <a:gd name="T25" fmla="*/ 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214">
                    <a:moveTo>
                      <a:pt x="287" y="50"/>
                    </a:moveTo>
                    <a:cubicBezTo>
                      <a:pt x="250" y="96"/>
                      <a:pt x="224" y="151"/>
                      <a:pt x="214" y="212"/>
                    </a:cubicBezTo>
                    <a:cubicBezTo>
                      <a:pt x="173" y="213"/>
                      <a:pt x="102" y="214"/>
                      <a:pt x="77" y="214"/>
                    </a:cubicBezTo>
                    <a:cubicBezTo>
                      <a:pt x="41" y="213"/>
                      <a:pt x="28" y="208"/>
                      <a:pt x="18" y="200"/>
                    </a:cubicBezTo>
                    <a:cubicBezTo>
                      <a:pt x="8" y="193"/>
                      <a:pt x="0" y="140"/>
                      <a:pt x="0" y="140"/>
                    </a:cubicBezTo>
                    <a:lnTo>
                      <a:pt x="44" y="125"/>
                    </a:lnTo>
                    <a:lnTo>
                      <a:pt x="46" y="107"/>
                    </a:lnTo>
                    <a:lnTo>
                      <a:pt x="3" y="105"/>
                    </a:lnTo>
                    <a:cubicBezTo>
                      <a:pt x="3" y="105"/>
                      <a:pt x="21" y="67"/>
                      <a:pt x="53" y="53"/>
                    </a:cubicBezTo>
                    <a:cubicBezTo>
                      <a:pt x="86" y="38"/>
                      <a:pt x="194" y="10"/>
                      <a:pt x="226" y="5"/>
                    </a:cubicBezTo>
                    <a:cubicBezTo>
                      <a:pt x="258" y="0"/>
                      <a:pt x="258" y="10"/>
                      <a:pt x="267" y="22"/>
                    </a:cubicBezTo>
                    <a:cubicBezTo>
                      <a:pt x="277" y="35"/>
                      <a:pt x="275" y="51"/>
                      <a:pt x="275" y="51"/>
                    </a:cubicBezTo>
                    <a:lnTo>
                      <a:pt x="287" y="50"/>
                    </a:ln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Freeform 26"/>
              <p:cNvSpPr>
                <a:spLocks noEditPoints="1"/>
              </p:cNvSpPr>
              <p:nvPr/>
            </p:nvSpPr>
            <p:spPr bwMode="auto">
              <a:xfrm>
                <a:off x="2141537" y="4124326"/>
                <a:ext cx="166688" cy="168275"/>
              </a:xfrm>
              <a:custGeom>
                <a:avLst/>
                <a:gdLst>
                  <a:gd name="T0" fmla="*/ 691 w 846"/>
                  <a:gd name="T1" fmla="*/ 423 h 847"/>
                  <a:gd name="T2" fmla="*/ 423 w 846"/>
                  <a:gd name="T3" fmla="*/ 156 h 847"/>
                  <a:gd name="T4" fmla="*/ 156 w 846"/>
                  <a:gd name="T5" fmla="*/ 423 h 847"/>
                  <a:gd name="T6" fmla="*/ 423 w 846"/>
                  <a:gd name="T7" fmla="*/ 691 h 847"/>
                  <a:gd name="T8" fmla="*/ 691 w 846"/>
                  <a:gd name="T9" fmla="*/ 423 h 847"/>
                  <a:gd name="T10" fmla="*/ 0 w 846"/>
                  <a:gd name="T11" fmla="*/ 423 h 847"/>
                  <a:gd name="T12" fmla="*/ 423 w 846"/>
                  <a:gd name="T13" fmla="*/ 0 h 847"/>
                  <a:gd name="T14" fmla="*/ 846 w 846"/>
                  <a:gd name="T15" fmla="*/ 423 h 847"/>
                  <a:gd name="T16" fmla="*/ 423 w 846"/>
                  <a:gd name="T17" fmla="*/ 847 h 847"/>
                  <a:gd name="T18" fmla="*/ 0 w 846"/>
                  <a:gd name="T19" fmla="*/ 423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6" h="847">
                    <a:moveTo>
                      <a:pt x="691" y="423"/>
                    </a:moveTo>
                    <a:cubicBezTo>
                      <a:pt x="691" y="276"/>
                      <a:pt x="571" y="156"/>
                      <a:pt x="423" y="156"/>
                    </a:cubicBezTo>
                    <a:cubicBezTo>
                      <a:pt x="275" y="156"/>
                      <a:pt x="156" y="276"/>
                      <a:pt x="156" y="423"/>
                    </a:cubicBezTo>
                    <a:cubicBezTo>
                      <a:pt x="156" y="571"/>
                      <a:pt x="275" y="691"/>
                      <a:pt x="423" y="691"/>
                    </a:cubicBezTo>
                    <a:cubicBezTo>
                      <a:pt x="571" y="691"/>
                      <a:pt x="691" y="571"/>
                      <a:pt x="691" y="423"/>
                    </a:cubicBezTo>
                    <a:close/>
                    <a:moveTo>
                      <a:pt x="0" y="423"/>
                    </a:moveTo>
                    <a:cubicBezTo>
                      <a:pt x="0" y="190"/>
                      <a:pt x="189" y="0"/>
                      <a:pt x="423" y="0"/>
                    </a:cubicBezTo>
                    <a:cubicBezTo>
                      <a:pt x="657" y="0"/>
                      <a:pt x="846" y="190"/>
                      <a:pt x="846" y="423"/>
                    </a:cubicBezTo>
                    <a:cubicBezTo>
                      <a:pt x="846" y="657"/>
                      <a:pt x="657" y="847"/>
                      <a:pt x="423" y="847"/>
                    </a:cubicBezTo>
                    <a:cubicBezTo>
                      <a:pt x="189" y="847"/>
                      <a:pt x="0" y="657"/>
                      <a:pt x="0" y="423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9" name="Oval 27"/>
              <p:cNvSpPr>
                <a:spLocks noChangeArrowheads="1"/>
              </p:cNvSpPr>
              <p:nvPr/>
            </p:nvSpPr>
            <p:spPr bwMode="auto">
              <a:xfrm>
                <a:off x="2192337" y="4175126"/>
                <a:ext cx="66675" cy="66675"/>
              </a:xfrm>
              <a:prstGeom prst="ellipse">
                <a:avLst/>
              </a:pr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Oval 28"/>
              <p:cNvSpPr>
                <a:spLocks noChangeArrowheads="1"/>
              </p:cNvSpPr>
              <p:nvPr/>
            </p:nvSpPr>
            <p:spPr bwMode="auto">
              <a:xfrm>
                <a:off x="1965325" y="4225926"/>
                <a:ext cx="22225" cy="23813"/>
              </a:xfrm>
              <a:prstGeom prst="ellipse">
                <a:avLst/>
              </a:pr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Freeform 29"/>
              <p:cNvSpPr>
                <a:spLocks noEditPoints="1"/>
              </p:cNvSpPr>
              <p:nvPr/>
            </p:nvSpPr>
            <p:spPr bwMode="auto">
              <a:xfrm>
                <a:off x="1922462" y="4183063"/>
                <a:ext cx="107950" cy="109538"/>
              </a:xfrm>
              <a:custGeom>
                <a:avLst/>
                <a:gdLst>
                  <a:gd name="T0" fmla="*/ 456 w 554"/>
                  <a:gd name="T1" fmla="*/ 277 h 554"/>
                  <a:gd name="T2" fmla="*/ 277 w 554"/>
                  <a:gd name="T3" fmla="*/ 97 h 554"/>
                  <a:gd name="T4" fmla="*/ 98 w 554"/>
                  <a:gd name="T5" fmla="*/ 277 h 554"/>
                  <a:gd name="T6" fmla="*/ 277 w 554"/>
                  <a:gd name="T7" fmla="*/ 456 h 554"/>
                  <a:gd name="T8" fmla="*/ 456 w 554"/>
                  <a:gd name="T9" fmla="*/ 277 h 554"/>
                  <a:gd name="T10" fmla="*/ 0 w 554"/>
                  <a:gd name="T11" fmla="*/ 277 h 554"/>
                  <a:gd name="T12" fmla="*/ 277 w 554"/>
                  <a:gd name="T13" fmla="*/ 0 h 554"/>
                  <a:gd name="T14" fmla="*/ 554 w 554"/>
                  <a:gd name="T15" fmla="*/ 277 h 554"/>
                  <a:gd name="T16" fmla="*/ 277 w 554"/>
                  <a:gd name="T17" fmla="*/ 554 h 554"/>
                  <a:gd name="T18" fmla="*/ 0 w 554"/>
                  <a:gd name="T19" fmla="*/ 277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4" h="554">
                    <a:moveTo>
                      <a:pt x="456" y="277"/>
                    </a:moveTo>
                    <a:cubicBezTo>
                      <a:pt x="456" y="178"/>
                      <a:pt x="376" y="97"/>
                      <a:pt x="277" y="97"/>
                    </a:cubicBezTo>
                    <a:cubicBezTo>
                      <a:pt x="178" y="97"/>
                      <a:pt x="98" y="178"/>
                      <a:pt x="98" y="277"/>
                    </a:cubicBezTo>
                    <a:cubicBezTo>
                      <a:pt x="98" y="376"/>
                      <a:pt x="178" y="456"/>
                      <a:pt x="277" y="456"/>
                    </a:cubicBezTo>
                    <a:cubicBezTo>
                      <a:pt x="376" y="456"/>
                      <a:pt x="456" y="376"/>
                      <a:pt x="456" y="277"/>
                    </a:cubicBezTo>
                    <a:close/>
                    <a:moveTo>
                      <a:pt x="0" y="277"/>
                    </a:moveTo>
                    <a:cubicBezTo>
                      <a:pt x="0" y="124"/>
                      <a:pt x="124" y="0"/>
                      <a:pt x="277" y="0"/>
                    </a:cubicBezTo>
                    <a:cubicBezTo>
                      <a:pt x="430" y="0"/>
                      <a:pt x="554" y="124"/>
                      <a:pt x="554" y="277"/>
                    </a:cubicBezTo>
                    <a:cubicBezTo>
                      <a:pt x="554" y="430"/>
                      <a:pt x="430" y="554"/>
                      <a:pt x="277" y="554"/>
                    </a:cubicBezTo>
                    <a:cubicBezTo>
                      <a:pt x="124" y="554"/>
                      <a:pt x="0" y="430"/>
                      <a:pt x="0" y="277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Freeform 30"/>
              <p:cNvSpPr>
                <a:spLocks/>
              </p:cNvSpPr>
              <p:nvPr/>
            </p:nvSpPr>
            <p:spPr bwMode="auto">
              <a:xfrm>
                <a:off x="2122487" y="4106863"/>
                <a:ext cx="182563" cy="133350"/>
              </a:xfrm>
              <a:custGeom>
                <a:avLst/>
                <a:gdLst>
                  <a:gd name="T0" fmla="*/ 635 w 927"/>
                  <a:gd name="T1" fmla="*/ 72 h 664"/>
                  <a:gd name="T2" fmla="*/ 524 w 927"/>
                  <a:gd name="T3" fmla="*/ 58 h 664"/>
                  <a:gd name="T4" fmla="*/ 73 w 927"/>
                  <a:gd name="T5" fmla="*/ 509 h 664"/>
                  <a:gd name="T6" fmla="*/ 93 w 927"/>
                  <a:gd name="T7" fmla="*/ 644 h 664"/>
                  <a:gd name="T8" fmla="*/ 23 w 927"/>
                  <a:gd name="T9" fmla="*/ 664 h 664"/>
                  <a:gd name="T10" fmla="*/ 0 w 927"/>
                  <a:gd name="T11" fmla="*/ 509 h 664"/>
                  <a:gd name="T12" fmla="*/ 14 w 927"/>
                  <a:gd name="T13" fmla="*/ 389 h 664"/>
                  <a:gd name="T14" fmla="*/ 47 w 927"/>
                  <a:gd name="T15" fmla="*/ 374 h 664"/>
                  <a:gd name="T16" fmla="*/ 531 w 927"/>
                  <a:gd name="T17" fmla="*/ 0 h 664"/>
                  <a:gd name="T18" fmla="*/ 927 w 927"/>
                  <a:gd name="T19" fmla="*/ 203 h 664"/>
                  <a:gd name="T20" fmla="*/ 856 w 927"/>
                  <a:gd name="T21" fmla="*/ 198 h 664"/>
                  <a:gd name="T22" fmla="*/ 851 w 927"/>
                  <a:gd name="T23" fmla="*/ 198 h 664"/>
                  <a:gd name="T24" fmla="*/ 775 w 927"/>
                  <a:gd name="T25" fmla="*/ 134 h 664"/>
                  <a:gd name="T26" fmla="*/ 635 w 927"/>
                  <a:gd name="T27" fmla="*/ 72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7" h="664">
                    <a:moveTo>
                      <a:pt x="635" y="72"/>
                    </a:moveTo>
                    <a:cubicBezTo>
                      <a:pt x="599" y="63"/>
                      <a:pt x="562" y="58"/>
                      <a:pt x="524" y="58"/>
                    </a:cubicBezTo>
                    <a:cubicBezTo>
                      <a:pt x="275" y="58"/>
                      <a:pt x="73" y="260"/>
                      <a:pt x="73" y="509"/>
                    </a:cubicBezTo>
                    <a:cubicBezTo>
                      <a:pt x="73" y="556"/>
                      <a:pt x="80" y="602"/>
                      <a:pt x="93" y="644"/>
                    </a:cubicBezTo>
                    <a:lnTo>
                      <a:pt x="23" y="664"/>
                    </a:lnTo>
                    <a:cubicBezTo>
                      <a:pt x="8" y="615"/>
                      <a:pt x="0" y="563"/>
                      <a:pt x="0" y="509"/>
                    </a:cubicBezTo>
                    <a:cubicBezTo>
                      <a:pt x="0" y="468"/>
                      <a:pt x="5" y="428"/>
                      <a:pt x="14" y="389"/>
                    </a:cubicBezTo>
                    <a:cubicBezTo>
                      <a:pt x="32" y="387"/>
                      <a:pt x="43" y="388"/>
                      <a:pt x="47" y="374"/>
                    </a:cubicBezTo>
                    <a:cubicBezTo>
                      <a:pt x="99" y="162"/>
                      <a:pt x="302" y="0"/>
                      <a:pt x="531" y="0"/>
                    </a:cubicBezTo>
                    <a:cubicBezTo>
                      <a:pt x="694" y="0"/>
                      <a:pt x="839" y="80"/>
                      <a:pt x="927" y="203"/>
                    </a:cubicBezTo>
                    <a:cubicBezTo>
                      <a:pt x="911" y="202"/>
                      <a:pt x="870" y="200"/>
                      <a:pt x="856" y="198"/>
                    </a:cubicBezTo>
                    <a:cubicBezTo>
                      <a:pt x="855" y="198"/>
                      <a:pt x="853" y="198"/>
                      <a:pt x="851" y="198"/>
                    </a:cubicBezTo>
                    <a:cubicBezTo>
                      <a:pt x="828" y="174"/>
                      <a:pt x="802" y="152"/>
                      <a:pt x="775" y="134"/>
                    </a:cubicBezTo>
                    <a:cubicBezTo>
                      <a:pt x="738" y="104"/>
                      <a:pt x="696" y="82"/>
                      <a:pt x="635" y="72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97" name="Группа 3096"/>
            <p:cNvGrpSpPr>
              <a:grpSpLocks noChangeAspect="1"/>
            </p:cNvGrpSpPr>
            <p:nvPr/>
          </p:nvGrpSpPr>
          <p:grpSpPr>
            <a:xfrm>
              <a:off x="1479704" y="4869160"/>
              <a:ext cx="1148080" cy="556259"/>
              <a:chOff x="1036637" y="3943351"/>
              <a:chExt cx="717550" cy="347662"/>
            </a:xfrm>
          </p:grpSpPr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1495425" y="4148138"/>
                <a:ext cx="139700" cy="142875"/>
              </a:xfrm>
              <a:custGeom>
                <a:avLst/>
                <a:gdLst>
                  <a:gd name="T0" fmla="*/ 356 w 712"/>
                  <a:gd name="T1" fmla="*/ 712 h 712"/>
                  <a:gd name="T2" fmla="*/ 712 w 712"/>
                  <a:gd name="T3" fmla="*/ 356 h 712"/>
                  <a:gd name="T4" fmla="*/ 356 w 712"/>
                  <a:gd name="T5" fmla="*/ 0 h 712"/>
                  <a:gd name="T6" fmla="*/ 0 w 712"/>
                  <a:gd name="T7" fmla="*/ 356 h 712"/>
                  <a:gd name="T8" fmla="*/ 356 w 712"/>
                  <a:gd name="T9" fmla="*/ 712 h 712"/>
                  <a:gd name="T10" fmla="*/ 356 w 712"/>
                  <a:gd name="T11" fmla="*/ 530 h 712"/>
                  <a:gd name="T12" fmla="*/ 530 w 712"/>
                  <a:gd name="T13" fmla="*/ 356 h 712"/>
                  <a:gd name="T14" fmla="*/ 356 w 712"/>
                  <a:gd name="T15" fmla="*/ 182 h 712"/>
                  <a:gd name="T16" fmla="*/ 182 w 712"/>
                  <a:gd name="T17" fmla="*/ 356 h 712"/>
                  <a:gd name="T18" fmla="*/ 356 w 712"/>
                  <a:gd name="T19" fmla="*/ 53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2" h="712">
                    <a:moveTo>
                      <a:pt x="356" y="712"/>
                    </a:moveTo>
                    <a:cubicBezTo>
                      <a:pt x="553" y="712"/>
                      <a:pt x="712" y="553"/>
                      <a:pt x="712" y="356"/>
                    </a:cubicBezTo>
                    <a:cubicBezTo>
                      <a:pt x="712" y="159"/>
                      <a:pt x="553" y="0"/>
                      <a:pt x="356" y="0"/>
                    </a:cubicBezTo>
                    <a:cubicBezTo>
                      <a:pt x="159" y="0"/>
                      <a:pt x="0" y="159"/>
                      <a:pt x="0" y="356"/>
                    </a:cubicBezTo>
                    <a:cubicBezTo>
                      <a:pt x="0" y="553"/>
                      <a:pt x="159" y="712"/>
                      <a:pt x="356" y="712"/>
                    </a:cubicBezTo>
                    <a:close/>
                    <a:moveTo>
                      <a:pt x="356" y="530"/>
                    </a:moveTo>
                    <a:cubicBezTo>
                      <a:pt x="452" y="530"/>
                      <a:pt x="530" y="452"/>
                      <a:pt x="530" y="356"/>
                    </a:cubicBezTo>
                    <a:cubicBezTo>
                      <a:pt x="530" y="260"/>
                      <a:pt x="452" y="182"/>
                      <a:pt x="356" y="182"/>
                    </a:cubicBezTo>
                    <a:cubicBezTo>
                      <a:pt x="260" y="182"/>
                      <a:pt x="182" y="260"/>
                      <a:pt x="182" y="356"/>
                    </a:cubicBezTo>
                    <a:cubicBezTo>
                      <a:pt x="182" y="452"/>
                      <a:pt x="260" y="530"/>
                      <a:pt x="356" y="530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Oval 20"/>
              <p:cNvSpPr>
                <a:spLocks noChangeArrowheads="1"/>
              </p:cNvSpPr>
              <p:nvPr/>
            </p:nvSpPr>
            <p:spPr bwMode="auto">
              <a:xfrm>
                <a:off x="1536700" y="4191001"/>
                <a:ext cx="57150" cy="57150"/>
              </a:xfrm>
              <a:prstGeom prst="ellipse">
                <a:avLst/>
              </a:pr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2" name="Freeform 21"/>
              <p:cNvSpPr>
                <a:spLocks noEditPoints="1"/>
              </p:cNvSpPr>
              <p:nvPr/>
            </p:nvSpPr>
            <p:spPr bwMode="auto">
              <a:xfrm>
                <a:off x="1211262" y="4148138"/>
                <a:ext cx="139700" cy="142875"/>
              </a:xfrm>
              <a:custGeom>
                <a:avLst/>
                <a:gdLst>
                  <a:gd name="T0" fmla="*/ 357 w 713"/>
                  <a:gd name="T1" fmla="*/ 712 h 712"/>
                  <a:gd name="T2" fmla="*/ 713 w 713"/>
                  <a:gd name="T3" fmla="*/ 356 h 712"/>
                  <a:gd name="T4" fmla="*/ 357 w 713"/>
                  <a:gd name="T5" fmla="*/ 0 h 712"/>
                  <a:gd name="T6" fmla="*/ 0 w 713"/>
                  <a:gd name="T7" fmla="*/ 356 h 712"/>
                  <a:gd name="T8" fmla="*/ 357 w 713"/>
                  <a:gd name="T9" fmla="*/ 712 h 712"/>
                  <a:gd name="T10" fmla="*/ 357 w 713"/>
                  <a:gd name="T11" fmla="*/ 530 h 712"/>
                  <a:gd name="T12" fmla="*/ 530 w 713"/>
                  <a:gd name="T13" fmla="*/ 356 h 712"/>
                  <a:gd name="T14" fmla="*/ 357 w 713"/>
                  <a:gd name="T15" fmla="*/ 182 h 712"/>
                  <a:gd name="T16" fmla="*/ 183 w 713"/>
                  <a:gd name="T17" fmla="*/ 356 h 712"/>
                  <a:gd name="T18" fmla="*/ 357 w 713"/>
                  <a:gd name="T19" fmla="*/ 53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3" h="712">
                    <a:moveTo>
                      <a:pt x="357" y="712"/>
                    </a:moveTo>
                    <a:cubicBezTo>
                      <a:pt x="553" y="712"/>
                      <a:pt x="713" y="553"/>
                      <a:pt x="713" y="356"/>
                    </a:cubicBezTo>
                    <a:cubicBezTo>
                      <a:pt x="713" y="159"/>
                      <a:pt x="553" y="0"/>
                      <a:pt x="357" y="0"/>
                    </a:cubicBezTo>
                    <a:cubicBezTo>
                      <a:pt x="160" y="0"/>
                      <a:pt x="0" y="159"/>
                      <a:pt x="0" y="356"/>
                    </a:cubicBezTo>
                    <a:cubicBezTo>
                      <a:pt x="0" y="553"/>
                      <a:pt x="160" y="712"/>
                      <a:pt x="357" y="712"/>
                    </a:cubicBezTo>
                    <a:close/>
                    <a:moveTo>
                      <a:pt x="357" y="530"/>
                    </a:moveTo>
                    <a:cubicBezTo>
                      <a:pt x="452" y="530"/>
                      <a:pt x="530" y="452"/>
                      <a:pt x="530" y="356"/>
                    </a:cubicBezTo>
                    <a:cubicBezTo>
                      <a:pt x="530" y="260"/>
                      <a:pt x="452" y="182"/>
                      <a:pt x="357" y="182"/>
                    </a:cubicBezTo>
                    <a:cubicBezTo>
                      <a:pt x="261" y="182"/>
                      <a:pt x="183" y="260"/>
                      <a:pt x="183" y="356"/>
                    </a:cubicBezTo>
                    <a:cubicBezTo>
                      <a:pt x="183" y="452"/>
                      <a:pt x="261" y="530"/>
                      <a:pt x="357" y="530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" name="Oval 22"/>
              <p:cNvSpPr>
                <a:spLocks noChangeArrowheads="1"/>
              </p:cNvSpPr>
              <p:nvPr/>
            </p:nvSpPr>
            <p:spPr bwMode="auto">
              <a:xfrm>
                <a:off x="1252537" y="4191001"/>
                <a:ext cx="57150" cy="57150"/>
              </a:xfrm>
              <a:prstGeom prst="ellipse">
                <a:avLst/>
              </a:pr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4" name="Freeform 23"/>
              <p:cNvSpPr>
                <a:spLocks noChangeAspect="1" noEditPoints="1"/>
              </p:cNvSpPr>
              <p:nvPr/>
            </p:nvSpPr>
            <p:spPr bwMode="auto">
              <a:xfrm>
                <a:off x="1036637" y="3943351"/>
                <a:ext cx="717550" cy="342900"/>
              </a:xfrm>
              <a:custGeom>
                <a:avLst/>
                <a:gdLst>
                  <a:gd name="T0" fmla="*/ 2293 w 3646"/>
                  <a:gd name="T1" fmla="*/ 1386 h 1719"/>
                  <a:gd name="T2" fmla="*/ 2147 w 3646"/>
                  <a:gd name="T3" fmla="*/ 1489 h 1719"/>
                  <a:gd name="T4" fmla="*/ 1970 w 3646"/>
                  <a:gd name="T5" fmla="*/ 1491 h 1719"/>
                  <a:gd name="T6" fmla="*/ 1911 w 3646"/>
                  <a:gd name="T7" fmla="*/ 1526 h 1719"/>
                  <a:gd name="T8" fmla="*/ 1644 w 3646"/>
                  <a:gd name="T9" fmla="*/ 1518 h 1719"/>
                  <a:gd name="T10" fmla="*/ 1540 w 3646"/>
                  <a:gd name="T11" fmla="*/ 1014 h 1719"/>
                  <a:gd name="T12" fmla="*/ 1242 w 3646"/>
                  <a:gd name="T13" fmla="*/ 994 h 1719"/>
                  <a:gd name="T14" fmla="*/ 658 w 3646"/>
                  <a:gd name="T15" fmla="*/ 1619 h 1719"/>
                  <a:gd name="T16" fmla="*/ 91 w 3646"/>
                  <a:gd name="T17" fmla="*/ 1711 h 1719"/>
                  <a:gd name="T18" fmla="*/ 297 w 3646"/>
                  <a:gd name="T19" fmla="*/ 1194 h 1719"/>
                  <a:gd name="T20" fmla="*/ 332 w 3646"/>
                  <a:gd name="T21" fmla="*/ 1162 h 1719"/>
                  <a:gd name="T22" fmla="*/ 696 w 3646"/>
                  <a:gd name="T23" fmla="*/ 1376 h 1719"/>
                  <a:gd name="T24" fmla="*/ 706 w 3646"/>
                  <a:gd name="T25" fmla="*/ 1479 h 1719"/>
                  <a:gd name="T26" fmla="*/ 759 w 3646"/>
                  <a:gd name="T27" fmla="*/ 738 h 1719"/>
                  <a:gd name="T28" fmla="*/ 1416 w 3646"/>
                  <a:gd name="T29" fmla="*/ 720 h 1719"/>
                  <a:gd name="T30" fmla="*/ 1536 w 3646"/>
                  <a:gd name="T31" fmla="*/ 716 h 1719"/>
                  <a:gd name="T32" fmla="*/ 1717 w 3646"/>
                  <a:gd name="T33" fmla="*/ 1072 h 1719"/>
                  <a:gd name="T34" fmla="*/ 1890 w 3646"/>
                  <a:gd name="T35" fmla="*/ 1173 h 1719"/>
                  <a:gd name="T36" fmla="*/ 1893 w 3646"/>
                  <a:gd name="T37" fmla="*/ 1130 h 1719"/>
                  <a:gd name="T38" fmla="*/ 2023 w 3646"/>
                  <a:gd name="T39" fmla="*/ 947 h 1719"/>
                  <a:gd name="T40" fmla="*/ 1896 w 3646"/>
                  <a:gd name="T41" fmla="*/ 122 h 1719"/>
                  <a:gd name="T42" fmla="*/ 1937 w 3646"/>
                  <a:gd name="T43" fmla="*/ 70 h 1719"/>
                  <a:gd name="T44" fmla="*/ 1992 w 3646"/>
                  <a:gd name="T45" fmla="*/ 14 h 1719"/>
                  <a:gd name="T46" fmla="*/ 2041 w 3646"/>
                  <a:gd name="T47" fmla="*/ 91 h 1719"/>
                  <a:gd name="T48" fmla="*/ 2509 w 3646"/>
                  <a:gd name="T49" fmla="*/ 162 h 1719"/>
                  <a:gd name="T50" fmla="*/ 2608 w 3646"/>
                  <a:gd name="T51" fmla="*/ 723 h 1719"/>
                  <a:gd name="T52" fmla="*/ 2638 w 3646"/>
                  <a:gd name="T53" fmla="*/ 688 h 1719"/>
                  <a:gd name="T54" fmla="*/ 2679 w 3646"/>
                  <a:gd name="T55" fmla="*/ 688 h 1719"/>
                  <a:gd name="T56" fmla="*/ 3053 w 3646"/>
                  <a:gd name="T57" fmla="*/ 723 h 1719"/>
                  <a:gd name="T58" fmla="*/ 3112 w 3646"/>
                  <a:gd name="T59" fmla="*/ 417 h 1719"/>
                  <a:gd name="T60" fmla="*/ 3174 w 3646"/>
                  <a:gd name="T61" fmla="*/ 724 h 1719"/>
                  <a:gd name="T62" fmla="*/ 3362 w 3646"/>
                  <a:gd name="T63" fmla="*/ 645 h 1719"/>
                  <a:gd name="T64" fmla="*/ 3382 w 3646"/>
                  <a:gd name="T65" fmla="*/ 602 h 1719"/>
                  <a:gd name="T66" fmla="*/ 3346 w 3646"/>
                  <a:gd name="T67" fmla="*/ 574 h 1719"/>
                  <a:gd name="T68" fmla="*/ 3439 w 3646"/>
                  <a:gd name="T69" fmla="*/ 547 h 1719"/>
                  <a:gd name="T70" fmla="*/ 3454 w 3646"/>
                  <a:gd name="T71" fmla="*/ 600 h 1719"/>
                  <a:gd name="T72" fmla="*/ 3532 w 3646"/>
                  <a:gd name="T73" fmla="*/ 1132 h 1719"/>
                  <a:gd name="T74" fmla="*/ 3646 w 3646"/>
                  <a:gd name="T75" fmla="*/ 1175 h 1719"/>
                  <a:gd name="T76" fmla="*/ 3646 w 3646"/>
                  <a:gd name="T77" fmla="*/ 1216 h 1719"/>
                  <a:gd name="T78" fmla="*/ 3072 w 3646"/>
                  <a:gd name="T79" fmla="*/ 1413 h 1719"/>
                  <a:gd name="T80" fmla="*/ 1864 w 3646"/>
                  <a:gd name="T81" fmla="*/ 1363 h 1719"/>
                  <a:gd name="T82" fmla="*/ 1973 w 3646"/>
                  <a:gd name="T83" fmla="*/ 1282 h 1719"/>
                  <a:gd name="T84" fmla="*/ 1886 w 3646"/>
                  <a:gd name="T85" fmla="*/ 1222 h 1719"/>
                  <a:gd name="T86" fmla="*/ 1871 w 3646"/>
                  <a:gd name="T87" fmla="*/ 1236 h 1719"/>
                  <a:gd name="T88" fmla="*/ 2045 w 3646"/>
                  <a:gd name="T89" fmla="*/ 878 h 1719"/>
                  <a:gd name="T90" fmla="*/ 1906 w 3646"/>
                  <a:gd name="T91" fmla="*/ 148 h 1719"/>
                  <a:gd name="T92" fmla="*/ 2045 w 3646"/>
                  <a:gd name="T93" fmla="*/ 878 h 1719"/>
                  <a:gd name="T94" fmla="*/ 1062 w 3646"/>
                  <a:gd name="T95" fmla="*/ 795 h 1719"/>
                  <a:gd name="T96" fmla="*/ 1050 w 3646"/>
                  <a:gd name="T97" fmla="*/ 1000 h 1719"/>
                  <a:gd name="T98" fmla="*/ 1492 w 3646"/>
                  <a:gd name="T99" fmla="*/ 882 h 1719"/>
                  <a:gd name="T100" fmla="*/ 2347 w 3646"/>
                  <a:gd name="T101" fmla="*/ 682 h 1719"/>
                  <a:gd name="T102" fmla="*/ 2203 w 3646"/>
                  <a:gd name="T103" fmla="*/ 843 h 1719"/>
                  <a:gd name="T104" fmla="*/ 2384 w 3646"/>
                  <a:gd name="T105" fmla="*/ 582 h 1719"/>
                  <a:gd name="T106" fmla="*/ 2166 w 3646"/>
                  <a:gd name="T107" fmla="*/ 223 h 1719"/>
                  <a:gd name="T108" fmla="*/ 2384 w 3646"/>
                  <a:gd name="T109" fmla="*/ 582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46" h="1719">
                    <a:moveTo>
                      <a:pt x="3072" y="1384"/>
                    </a:moveTo>
                    <a:cubicBezTo>
                      <a:pt x="3072" y="1169"/>
                      <a:pt x="2897" y="994"/>
                      <a:pt x="2682" y="994"/>
                    </a:cubicBezTo>
                    <a:cubicBezTo>
                      <a:pt x="2467" y="994"/>
                      <a:pt x="2293" y="1169"/>
                      <a:pt x="2293" y="1384"/>
                    </a:cubicBezTo>
                    <a:cubicBezTo>
                      <a:pt x="2293" y="1385"/>
                      <a:pt x="2293" y="1385"/>
                      <a:pt x="2293" y="1386"/>
                    </a:cubicBezTo>
                    <a:lnTo>
                      <a:pt x="2287" y="1390"/>
                    </a:lnTo>
                    <a:lnTo>
                      <a:pt x="2287" y="1465"/>
                    </a:lnTo>
                    <a:lnTo>
                      <a:pt x="2172" y="1465"/>
                    </a:lnTo>
                    <a:lnTo>
                      <a:pt x="2147" y="1489"/>
                    </a:lnTo>
                    <a:lnTo>
                      <a:pt x="2023" y="1489"/>
                    </a:lnTo>
                    <a:lnTo>
                      <a:pt x="2023" y="1480"/>
                    </a:lnTo>
                    <a:lnTo>
                      <a:pt x="1972" y="1480"/>
                    </a:lnTo>
                    <a:lnTo>
                      <a:pt x="1970" y="1491"/>
                    </a:lnTo>
                    <a:lnTo>
                      <a:pt x="1963" y="1491"/>
                    </a:lnTo>
                    <a:lnTo>
                      <a:pt x="1961" y="1503"/>
                    </a:lnTo>
                    <a:lnTo>
                      <a:pt x="1955" y="1526"/>
                    </a:lnTo>
                    <a:lnTo>
                      <a:pt x="1911" y="1526"/>
                    </a:lnTo>
                    <a:lnTo>
                      <a:pt x="1904" y="1500"/>
                    </a:lnTo>
                    <a:lnTo>
                      <a:pt x="1814" y="1500"/>
                    </a:lnTo>
                    <a:lnTo>
                      <a:pt x="1814" y="1518"/>
                    </a:lnTo>
                    <a:lnTo>
                      <a:pt x="1644" y="1518"/>
                    </a:lnTo>
                    <a:cubicBezTo>
                      <a:pt x="1644" y="1518"/>
                      <a:pt x="1636" y="1515"/>
                      <a:pt x="1632" y="1509"/>
                    </a:cubicBezTo>
                    <a:cubicBezTo>
                      <a:pt x="1633" y="1470"/>
                      <a:pt x="1631" y="1428"/>
                      <a:pt x="1631" y="1384"/>
                    </a:cubicBezTo>
                    <a:cubicBezTo>
                      <a:pt x="1631" y="1240"/>
                      <a:pt x="1554" y="1115"/>
                      <a:pt x="1438" y="1048"/>
                    </a:cubicBezTo>
                    <a:lnTo>
                      <a:pt x="1540" y="1014"/>
                    </a:lnTo>
                    <a:lnTo>
                      <a:pt x="1521" y="967"/>
                    </a:lnTo>
                    <a:lnTo>
                      <a:pt x="1435" y="963"/>
                    </a:lnTo>
                    <a:lnTo>
                      <a:pt x="1387" y="1022"/>
                    </a:lnTo>
                    <a:cubicBezTo>
                      <a:pt x="1342" y="1004"/>
                      <a:pt x="1293" y="994"/>
                      <a:pt x="1242" y="994"/>
                    </a:cubicBezTo>
                    <a:cubicBezTo>
                      <a:pt x="1026" y="994"/>
                      <a:pt x="852" y="1169"/>
                      <a:pt x="852" y="1384"/>
                    </a:cubicBezTo>
                    <a:cubicBezTo>
                      <a:pt x="852" y="1427"/>
                      <a:pt x="850" y="1469"/>
                      <a:pt x="851" y="1508"/>
                    </a:cubicBezTo>
                    <a:cubicBezTo>
                      <a:pt x="819" y="1543"/>
                      <a:pt x="779" y="1584"/>
                      <a:pt x="759" y="1594"/>
                    </a:cubicBezTo>
                    <a:cubicBezTo>
                      <a:pt x="723" y="1610"/>
                      <a:pt x="658" y="1619"/>
                      <a:pt x="658" y="1619"/>
                    </a:cubicBezTo>
                    <a:cubicBezTo>
                      <a:pt x="658" y="1619"/>
                      <a:pt x="652" y="1633"/>
                      <a:pt x="636" y="1646"/>
                    </a:cubicBezTo>
                    <a:cubicBezTo>
                      <a:pt x="620" y="1658"/>
                      <a:pt x="603" y="1655"/>
                      <a:pt x="528" y="1664"/>
                    </a:cubicBezTo>
                    <a:cubicBezTo>
                      <a:pt x="452" y="1673"/>
                      <a:pt x="313" y="1692"/>
                      <a:pt x="250" y="1698"/>
                    </a:cubicBezTo>
                    <a:cubicBezTo>
                      <a:pt x="187" y="1705"/>
                      <a:pt x="91" y="1711"/>
                      <a:pt x="91" y="1711"/>
                    </a:cubicBezTo>
                    <a:lnTo>
                      <a:pt x="76" y="1719"/>
                    </a:lnTo>
                    <a:lnTo>
                      <a:pt x="0" y="1715"/>
                    </a:lnTo>
                    <a:lnTo>
                      <a:pt x="99" y="1666"/>
                    </a:lnTo>
                    <a:lnTo>
                      <a:pt x="297" y="1194"/>
                    </a:lnTo>
                    <a:cubicBezTo>
                      <a:pt x="297" y="1194"/>
                      <a:pt x="280" y="1192"/>
                      <a:pt x="238" y="1187"/>
                    </a:cubicBezTo>
                    <a:cubicBezTo>
                      <a:pt x="195" y="1181"/>
                      <a:pt x="177" y="1169"/>
                      <a:pt x="177" y="1169"/>
                    </a:cubicBezTo>
                    <a:lnTo>
                      <a:pt x="177" y="1156"/>
                    </a:lnTo>
                    <a:lnTo>
                      <a:pt x="332" y="1162"/>
                    </a:lnTo>
                    <a:cubicBezTo>
                      <a:pt x="332" y="1162"/>
                      <a:pt x="456" y="1212"/>
                      <a:pt x="464" y="1213"/>
                    </a:cubicBezTo>
                    <a:cubicBezTo>
                      <a:pt x="472" y="1214"/>
                      <a:pt x="473" y="1225"/>
                      <a:pt x="486" y="1243"/>
                    </a:cubicBezTo>
                    <a:cubicBezTo>
                      <a:pt x="499" y="1261"/>
                      <a:pt x="541" y="1275"/>
                      <a:pt x="587" y="1306"/>
                    </a:cubicBezTo>
                    <a:cubicBezTo>
                      <a:pt x="633" y="1338"/>
                      <a:pt x="685" y="1366"/>
                      <a:pt x="696" y="1376"/>
                    </a:cubicBezTo>
                    <a:cubicBezTo>
                      <a:pt x="706" y="1387"/>
                      <a:pt x="704" y="1401"/>
                      <a:pt x="696" y="1427"/>
                    </a:cubicBezTo>
                    <a:cubicBezTo>
                      <a:pt x="689" y="1453"/>
                      <a:pt x="656" y="1502"/>
                      <a:pt x="656" y="1502"/>
                    </a:cubicBezTo>
                    <a:lnTo>
                      <a:pt x="656" y="1522"/>
                    </a:lnTo>
                    <a:cubicBezTo>
                      <a:pt x="656" y="1522"/>
                      <a:pt x="688" y="1494"/>
                      <a:pt x="706" y="1479"/>
                    </a:cubicBezTo>
                    <a:cubicBezTo>
                      <a:pt x="724" y="1464"/>
                      <a:pt x="765" y="1408"/>
                      <a:pt x="777" y="1383"/>
                    </a:cubicBezTo>
                    <a:cubicBezTo>
                      <a:pt x="790" y="1358"/>
                      <a:pt x="828" y="1280"/>
                      <a:pt x="828" y="1280"/>
                    </a:cubicBezTo>
                    <a:cubicBezTo>
                      <a:pt x="828" y="1280"/>
                      <a:pt x="732" y="817"/>
                      <a:pt x="728" y="798"/>
                    </a:cubicBezTo>
                    <a:cubicBezTo>
                      <a:pt x="725" y="780"/>
                      <a:pt x="723" y="747"/>
                      <a:pt x="759" y="738"/>
                    </a:cubicBezTo>
                    <a:cubicBezTo>
                      <a:pt x="796" y="729"/>
                      <a:pt x="808" y="758"/>
                      <a:pt x="808" y="758"/>
                    </a:cubicBezTo>
                    <a:lnTo>
                      <a:pt x="1063" y="751"/>
                    </a:lnTo>
                    <a:lnTo>
                      <a:pt x="1062" y="726"/>
                    </a:lnTo>
                    <a:cubicBezTo>
                      <a:pt x="1062" y="726"/>
                      <a:pt x="1405" y="720"/>
                      <a:pt x="1416" y="720"/>
                    </a:cubicBezTo>
                    <a:cubicBezTo>
                      <a:pt x="1426" y="720"/>
                      <a:pt x="1418" y="725"/>
                      <a:pt x="1447" y="732"/>
                    </a:cubicBezTo>
                    <a:cubicBezTo>
                      <a:pt x="1475" y="739"/>
                      <a:pt x="1501" y="743"/>
                      <a:pt x="1501" y="743"/>
                    </a:cubicBezTo>
                    <a:lnTo>
                      <a:pt x="1531" y="727"/>
                    </a:lnTo>
                    <a:lnTo>
                      <a:pt x="1536" y="716"/>
                    </a:lnTo>
                    <a:cubicBezTo>
                      <a:pt x="1536" y="716"/>
                      <a:pt x="1540" y="688"/>
                      <a:pt x="1552" y="687"/>
                    </a:cubicBezTo>
                    <a:cubicBezTo>
                      <a:pt x="1565" y="686"/>
                      <a:pt x="1643" y="666"/>
                      <a:pt x="1643" y="666"/>
                    </a:cubicBezTo>
                    <a:cubicBezTo>
                      <a:pt x="1643" y="666"/>
                      <a:pt x="1651" y="701"/>
                      <a:pt x="1676" y="843"/>
                    </a:cubicBezTo>
                    <a:cubicBezTo>
                      <a:pt x="1700" y="986"/>
                      <a:pt x="1710" y="1048"/>
                      <a:pt x="1717" y="1072"/>
                    </a:cubicBezTo>
                    <a:cubicBezTo>
                      <a:pt x="1724" y="1096"/>
                      <a:pt x="1781" y="1163"/>
                      <a:pt x="1781" y="1163"/>
                    </a:cubicBezTo>
                    <a:lnTo>
                      <a:pt x="1814" y="1163"/>
                    </a:lnTo>
                    <a:lnTo>
                      <a:pt x="1814" y="1173"/>
                    </a:lnTo>
                    <a:lnTo>
                      <a:pt x="1890" y="1173"/>
                    </a:lnTo>
                    <a:lnTo>
                      <a:pt x="1890" y="1164"/>
                    </a:lnTo>
                    <a:lnTo>
                      <a:pt x="1888" y="1156"/>
                    </a:lnTo>
                    <a:lnTo>
                      <a:pt x="1888" y="1139"/>
                    </a:lnTo>
                    <a:lnTo>
                      <a:pt x="1893" y="1130"/>
                    </a:lnTo>
                    <a:lnTo>
                      <a:pt x="1975" y="1130"/>
                    </a:lnTo>
                    <a:lnTo>
                      <a:pt x="1975" y="1138"/>
                    </a:lnTo>
                    <a:lnTo>
                      <a:pt x="2023" y="1138"/>
                    </a:lnTo>
                    <a:lnTo>
                      <a:pt x="2023" y="947"/>
                    </a:lnTo>
                    <a:lnTo>
                      <a:pt x="1793" y="947"/>
                    </a:lnTo>
                    <a:lnTo>
                      <a:pt x="1793" y="774"/>
                    </a:lnTo>
                    <a:lnTo>
                      <a:pt x="1887" y="122"/>
                    </a:lnTo>
                    <a:lnTo>
                      <a:pt x="1896" y="122"/>
                    </a:lnTo>
                    <a:lnTo>
                      <a:pt x="1896" y="92"/>
                    </a:lnTo>
                    <a:lnTo>
                      <a:pt x="1928" y="92"/>
                    </a:lnTo>
                    <a:lnTo>
                      <a:pt x="1928" y="75"/>
                    </a:lnTo>
                    <a:lnTo>
                      <a:pt x="1937" y="70"/>
                    </a:lnTo>
                    <a:cubicBezTo>
                      <a:pt x="1937" y="70"/>
                      <a:pt x="1942" y="17"/>
                      <a:pt x="1943" y="14"/>
                    </a:cubicBezTo>
                    <a:cubicBezTo>
                      <a:pt x="1944" y="10"/>
                      <a:pt x="1946" y="0"/>
                      <a:pt x="1951" y="0"/>
                    </a:cubicBezTo>
                    <a:lnTo>
                      <a:pt x="1983" y="0"/>
                    </a:lnTo>
                    <a:cubicBezTo>
                      <a:pt x="1992" y="0"/>
                      <a:pt x="1990" y="5"/>
                      <a:pt x="1992" y="14"/>
                    </a:cubicBezTo>
                    <a:cubicBezTo>
                      <a:pt x="1994" y="23"/>
                      <a:pt x="2000" y="72"/>
                      <a:pt x="2000" y="72"/>
                    </a:cubicBezTo>
                    <a:lnTo>
                      <a:pt x="2007" y="76"/>
                    </a:lnTo>
                    <a:lnTo>
                      <a:pt x="2007" y="91"/>
                    </a:lnTo>
                    <a:lnTo>
                      <a:pt x="2041" y="91"/>
                    </a:lnTo>
                    <a:lnTo>
                      <a:pt x="2041" y="121"/>
                    </a:lnTo>
                    <a:lnTo>
                      <a:pt x="2527" y="121"/>
                    </a:lnTo>
                    <a:lnTo>
                      <a:pt x="2527" y="162"/>
                    </a:lnTo>
                    <a:lnTo>
                      <a:pt x="2509" y="162"/>
                    </a:lnTo>
                    <a:lnTo>
                      <a:pt x="2556" y="903"/>
                    </a:lnTo>
                    <a:lnTo>
                      <a:pt x="2585" y="903"/>
                    </a:lnTo>
                    <a:lnTo>
                      <a:pt x="2585" y="723"/>
                    </a:lnTo>
                    <a:lnTo>
                      <a:pt x="2608" y="723"/>
                    </a:lnTo>
                    <a:lnTo>
                      <a:pt x="2608" y="705"/>
                    </a:lnTo>
                    <a:lnTo>
                      <a:pt x="2627" y="705"/>
                    </a:lnTo>
                    <a:lnTo>
                      <a:pt x="2627" y="688"/>
                    </a:lnTo>
                    <a:lnTo>
                      <a:pt x="2638" y="688"/>
                    </a:lnTo>
                    <a:lnTo>
                      <a:pt x="2638" y="665"/>
                    </a:lnTo>
                    <a:lnTo>
                      <a:pt x="2667" y="665"/>
                    </a:lnTo>
                    <a:lnTo>
                      <a:pt x="2667" y="688"/>
                    </a:lnTo>
                    <a:lnTo>
                      <a:pt x="2679" y="688"/>
                    </a:lnTo>
                    <a:lnTo>
                      <a:pt x="2679" y="706"/>
                    </a:lnTo>
                    <a:lnTo>
                      <a:pt x="2701" y="706"/>
                    </a:lnTo>
                    <a:lnTo>
                      <a:pt x="2701" y="723"/>
                    </a:lnTo>
                    <a:lnTo>
                      <a:pt x="3053" y="723"/>
                    </a:lnTo>
                    <a:lnTo>
                      <a:pt x="3053" y="508"/>
                    </a:lnTo>
                    <a:lnTo>
                      <a:pt x="3094" y="508"/>
                    </a:lnTo>
                    <a:lnTo>
                      <a:pt x="3094" y="435"/>
                    </a:lnTo>
                    <a:cubicBezTo>
                      <a:pt x="3094" y="435"/>
                      <a:pt x="3098" y="417"/>
                      <a:pt x="3112" y="417"/>
                    </a:cubicBezTo>
                    <a:cubicBezTo>
                      <a:pt x="3125" y="417"/>
                      <a:pt x="3129" y="434"/>
                      <a:pt x="3129" y="434"/>
                    </a:cubicBezTo>
                    <a:lnTo>
                      <a:pt x="3129" y="507"/>
                    </a:lnTo>
                    <a:lnTo>
                      <a:pt x="3174" y="507"/>
                    </a:lnTo>
                    <a:lnTo>
                      <a:pt x="3174" y="724"/>
                    </a:lnTo>
                    <a:lnTo>
                      <a:pt x="3196" y="724"/>
                    </a:lnTo>
                    <a:lnTo>
                      <a:pt x="3196" y="662"/>
                    </a:lnTo>
                    <a:lnTo>
                      <a:pt x="3205" y="645"/>
                    </a:lnTo>
                    <a:lnTo>
                      <a:pt x="3362" y="645"/>
                    </a:lnTo>
                    <a:lnTo>
                      <a:pt x="3374" y="657"/>
                    </a:lnTo>
                    <a:lnTo>
                      <a:pt x="3374" y="673"/>
                    </a:lnTo>
                    <a:lnTo>
                      <a:pt x="3382" y="673"/>
                    </a:lnTo>
                    <a:lnTo>
                      <a:pt x="3382" y="602"/>
                    </a:lnTo>
                    <a:lnTo>
                      <a:pt x="3355" y="602"/>
                    </a:lnTo>
                    <a:lnTo>
                      <a:pt x="3355" y="585"/>
                    </a:lnTo>
                    <a:lnTo>
                      <a:pt x="3342" y="585"/>
                    </a:lnTo>
                    <a:cubicBezTo>
                      <a:pt x="3342" y="585"/>
                      <a:pt x="3343" y="576"/>
                      <a:pt x="3346" y="574"/>
                    </a:cubicBezTo>
                    <a:cubicBezTo>
                      <a:pt x="3350" y="571"/>
                      <a:pt x="3365" y="551"/>
                      <a:pt x="3370" y="543"/>
                    </a:cubicBezTo>
                    <a:cubicBezTo>
                      <a:pt x="3375" y="535"/>
                      <a:pt x="3381" y="518"/>
                      <a:pt x="3381" y="518"/>
                    </a:cubicBezTo>
                    <a:lnTo>
                      <a:pt x="3426" y="518"/>
                    </a:lnTo>
                    <a:lnTo>
                      <a:pt x="3439" y="547"/>
                    </a:lnTo>
                    <a:cubicBezTo>
                      <a:pt x="3445" y="560"/>
                      <a:pt x="3463" y="573"/>
                      <a:pt x="3463" y="573"/>
                    </a:cubicBezTo>
                    <a:lnTo>
                      <a:pt x="3465" y="583"/>
                    </a:lnTo>
                    <a:lnTo>
                      <a:pt x="3454" y="583"/>
                    </a:lnTo>
                    <a:lnTo>
                      <a:pt x="3454" y="600"/>
                    </a:lnTo>
                    <a:lnTo>
                      <a:pt x="3427" y="600"/>
                    </a:lnTo>
                    <a:lnTo>
                      <a:pt x="3427" y="721"/>
                    </a:lnTo>
                    <a:lnTo>
                      <a:pt x="3513" y="721"/>
                    </a:lnTo>
                    <a:lnTo>
                      <a:pt x="3532" y="1132"/>
                    </a:lnTo>
                    <a:lnTo>
                      <a:pt x="3599" y="1132"/>
                    </a:lnTo>
                    <a:lnTo>
                      <a:pt x="3599" y="1160"/>
                    </a:lnTo>
                    <a:lnTo>
                      <a:pt x="3646" y="1160"/>
                    </a:lnTo>
                    <a:lnTo>
                      <a:pt x="3646" y="1175"/>
                    </a:lnTo>
                    <a:lnTo>
                      <a:pt x="3598" y="1175"/>
                    </a:lnTo>
                    <a:lnTo>
                      <a:pt x="3598" y="1200"/>
                    </a:lnTo>
                    <a:lnTo>
                      <a:pt x="3646" y="1200"/>
                    </a:lnTo>
                    <a:lnTo>
                      <a:pt x="3646" y="1216"/>
                    </a:lnTo>
                    <a:lnTo>
                      <a:pt x="3598" y="1216"/>
                    </a:lnTo>
                    <a:lnTo>
                      <a:pt x="3598" y="1265"/>
                    </a:lnTo>
                    <a:lnTo>
                      <a:pt x="3317" y="1413"/>
                    </a:lnTo>
                    <a:lnTo>
                      <a:pt x="3072" y="1413"/>
                    </a:lnTo>
                    <a:cubicBezTo>
                      <a:pt x="3072" y="1403"/>
                      <a:pt x="3072" y="1394"/>
                      <a:pt x="3072" y="1384"/>
                    </a:cubicBezTo>
                    <a:close/>
                    <a:moveTo>
                      <a:pt x="1973" y="1333"/>
                    </a:moveTo>
                    <a:lnTo>
                      <a:pt x="1837" y="1333"/>
                    </a:lnTo>
                    <a:lnTo>
                      <a:pt x="1864" y="1363"/>
                    </a:lnTo>
                    <a:lnTo>
                      <a:pt x="1864" y="1441"/>
                    </a:lnTo>
                    <a:lnTo>
                      <a:pt x="1971" y="1441"/>
                    </a:lnTo>
                    <a:lnTo>
                      <a:pt x="1973" y="1333"/>
                    </a:lnTo>
                    <a:close/>
                    <a:moveTo>
                      <a:pt x="1973" y="1282"/>
                    </a:moveTo>
                    <a:lnTo>
                      <a:pt x="1973" y="1224"/>
                    </a:lnTo>
                    <a:lnTo>
                      <a:pt x="1962" y="1229"/>
                    </a:lnTo>
                    <a:lnTo>
                      <a:pt x="1890" y="1229"/>
                    </a:lnTo>
                    <a:lnTo>
                      <a:pt x="1886" y="1222"/>
                    </a:lnTo>
                    <a:lnTo>
                      <a:pt x="1886" y="1204"/>
                    </a:lnTo>
                    <a:lnTo>
                      <a:pt x="1888" y="1193"/>
                    </a:lnTo>
                    <a:lnTo>
                      <a:pt x="1871" y="1193"/>
                    </a:lnTo>
                    <a:lnTo>
                      <a:pt x="1871" y="1236"/>
                    </a:lnTo>
                    <a:lnTo>
                      <a:pt x="1836" y="1236"/>
                    </a:lnTo>
                    <a:lnTo>
                      <a:pt x="1836" y="1282"/>
                    </a:lnTo>
                    <a:lnTo>
                      <a:pt x="1973" y="1282"/>
                    </a:lnTo>
                    <a:close/>
                    <a:moveTo>
                      <a:pt x="2045" y="878"/>
                    </a:moveTo>
                    <a:cubicBezTo>
                      <a:pt x="2065" y="878"/>
                      <a:pt x="2082" y="861"/>
                      <a:pt x="2082" y="841"/>
                    </a:cubicBezTo>
                    <a:lnTo>
                      <a:pt x="2082" y="240"/>
                    </a:lnTo>
                    <a:cubicBezTo>
                      <a:pt x="2082" y="220"/>
                      <a:pt x="2083" y="201"/>
                      <a:pt x="2063" y="196"/>
                    </a:cubicBezTo>
                    <a:lnTo>
                      <a:pt x="1906" y="148"/>
                    </a:lnTo>
                    <a:lnTo>
                      <a:pt x="1815" y="798"/>
                    </a:lnTo>
                    <a:lnTo>
                      <a:pt x="1928" y="862"/>
                    </a:lnTo>
                    <a:cubicBezTo>
                      <a:pt x="1937" y="867"/>
                      <a:pt x="1950" y="878"/>
                      <a:pt x="1970" y="878"/>
                    </a:cubicBezTo>
                    <a:lnTo>
                      <a:pt x="2045" y="878"/>
                    </a:lnTo>
                    <a:close/>
                    <a:moveTo>
                      <a:pt x="1050" y="1000"/>
                    </a:moveTo>
                    <a:lnTo>
                      <a:pt x="1385" y="817"/>
                    </a:lnTo>
                    <a:lnTo>
                      <a:pt x="1064" y="817"/>
                    </a:lnTo>
                    <a:lnTo>
                      <a:pt x="1062" y="795"/>
                    </a:lnTo>
                    <a:lnTo>
                      <a:pt x="827" y="801"/>
                    </a:lnTo>
                    <a:lnTo>
                      <a:pt x="919" y="1042"/>
                    </a:lnTo>
                    <a:cubicBezTo>
                      <a:pt x="919" y="1042"/>
                      <a:pt x="1013" y="989"/>
                      <a:pt x="1029" y="989"/>
                    </a:cubicBezTo>
                    <a:cubicBezTo>
                      <a:pt x="1044" y="990"/>
                      <a:pt x="1050" y="1000"/>
                      <a:pt x="1050" y="1000"/>
                    </a:cubicBezTo>
                    <a:close/>
                    <a:moveTo>
                      <a:pt x="1533" y="914"/>
                    </a:moveTo>
                    <a:lnTo>
                      <a:pt x="1518" y="843"/>
                    </a:lnTo>
                    <a:lnTo>
                      <a:pt x="1494" y="861"/>
                    </a:lnTo>
                    <a:cubicBezTo>
                      <a:pt x="1494" y="861"/>
                      <a:pt x="1492" y="872"/>
                      <a:pt x="1492" y="882"/>
                    </a:cubicBezTo>
                    <a:cubicBezTo>
                      <a:pt x="1492" y="892"/>
                      <a:pt x="1478" y="913"/>
                      <a:pt x="1478" y="913"/>
                    </a:cubicBezTo>
                    <a:lnTo>
                      <a:pt x="1533" y="914"/>
                    </a:lnTo>
                    <a:close/>
                    <a:moveTo>
                      <a:pt x="2384" y="719"/>
                    </a:moveTo>
                    <a:cubicBezTo>
                      <a:pt x="2384" y="699"/>
                      <a:pt x="2367" y="682"/>
                      <a:pt x="2347" y="682"/>
                    </a:cubicBezTo>
                    <a:lnTo>
                      <a:pt x="2203" y="682"/>
                    </a:lnTo>
                    <a:cubicBezTo>
                      <a:pt x="2182" y="682"/>
                      <a:pt x="2166" y="699"/>
                      <a:pt x="2166" y="719"/>
                    </a:cubicBezTo>
                    <a:lnTo>
                      <a:pt x="2166" y="806"/>
                    </a:lnTo>
                    <a:cubicBezTo>
                      <a:pt x="2166" y="827"/>
                      <a:pt x="2182" y="843"/>
                      <a:pt x="2203" y="843"/>
                    </a:cubicBezTo>
                    <a:lnTo>
                      <a:pt x="2347" y="843"/>
                    </a:lnTo>
                    <a:cubicBezTo>
                      <a:pt x="2367" y="843"/>
                      <a:pt x="2384" y="827"/>
                      <a:pt x="2384" y="806"/>
                    </a:cubicBezTo>
                    <a:lnTo>
                      <a:pt x="2384" y="719"/>
                    </a:lnTo>
                    <a:close/>
                    <a:moveTo>
                      <a:pt x="2384" y="582"/>
                    </a:moveTo>
                    <a:lnTo>
                      <a:pt x="2384" y="223"/>
                    </a:lnTo>
                    <a:cubicBezTo>
                      <a:pt x="2384" y="203"/>
                      <a:pt x="2367" y="187"/>
                      <a:pt x="2347" y="187"/>
                    </a:cubicBezTo>
                    <a:lnTo>
                      <a:pt x="2203" y="187"/>
                    </a:lnTo>
                    <a:cubicBezTo>
                      <a:pt x="2182" y="187"/>
                      <a:pt x="2166" y="203"/>
                      <a:pt x="2166" y="223"/>
                    </a:cubicBezTo>
                    <a:lnTo>
                      <a:pt x="2166" y="582"/>
                    </a:lnTo>
                    <a:cubicBezTo>
                      <a:pt x="2166" y="602"/>
                      <a:pt x="2182" y="618"/>
                      <a:pt x="2203" y="618"/>
                    </a:cubicBezTo>
                    <a:lnTo>
                      <a:pt x="2347" y="618"/>
                    </a:lnTo>
                    <a:cubicBezTo>
                      <a:pt x="2367" y="618"/>
                      <a:pt x="2384" y="602"/>
                      <a:pt x="2384" y="582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7" name="Freeform 35"/>
            <p:cNvSpPr>
              <a:spLocks noChangeAspect="1" noEditPoints="1"/>
            </p:cNvSpPr>
            <p:nvPr/>
          </p:nvSpPr>
          <p:spPr bwMode="auto">
            <a:xfrm>
              <a:off x="5056851" y="4932144"/>
              <a:ext cx="1963421" cy="513080"/>
            </a:xfrm>
            <a:custGeom>
              <a:avLst/>
              <a:gdLst>
                <a:gd name="T0" fmla="*/ 6076 w 6235"/>
                <a:gd name="T1" fmla="*/ 1143 h 1608"/>
                <a:gd name="T2" fmla="*/ 6043 w 6235"/>
                <a:gd name="T3" fmla="*/ 1237 h 1608"/>
                <a:gd name="T4" fmla="*/ 6005 w 6235"/>
                <a:gd name="T5" fmla="*/ 1529 h 1608"/>
                <a:gd name="T6" fmla="*/ 4860 w 6235"/>
                <a:gd name="T7" fmla="*/ 1528 h 1608"/>
                <a:gd name="T8" fmla="*/ 3604 w 6235"/>
                <a:gd name="T9" fmla="*/ 1503 h 1608"/>
                <a:gd name="T10" fmla="*/ 2697 w 6235"/>
                <a:gd name="T11" fmla="*/ 1465 h 1608"/>
                <a:gd name="T12" fmla="*/ 1753 w 6235"/>
                <a:gd name="T13" fmla="*/ 1534 h 1608"/>
                <a:gd name="T14" fmla="*/ 576 w 6235"/>
                <a:gd name="T15" fmla="*/ 1457 h 1608"/>
                <a:gd name="T16" fmla="*/ 269 w 6235"/>
                <a:gd name="T17" fmla="*/ 1266 h 1608"/>
                <a:gd name="T18" fmla="*/ 149 w 6235"/>
                <a:gd name="T19" fmla="*/ 1151 h 1608"/>
                <a:gd name="T20" fmla="*/ 235 w 6235"/>
                <a:gd name="T21" fmla="*/ 986 h 1608"/>
                <a:gd name="T22" fmla="*/ 5105 w 6235"/>
                <a:gd name="T23" fmla="*/ 1261 h 1608"/>
                <a:gd name="T24" fmla="*/ 4441 w 6235"/>
                <a:gd name="T25" fmla="*/ 1409 h 1608"/>
                <a:gd name="T26" fmla="*/ 3892 w 6235"/>
                <a:gd name="T27" fmla="*/ 1572 h 1608"/>
                <a:gd name="T28" fmla="*/ 4627 w 6235"/>
                <a:gd name="T29" fmla="*/ 1431 h 1608"/>
                <a:gd name="T30" fmla="*/ 5015 w 6235"/>
                <a:gd name="T31" fmla="*/ 1421 h 1608"/>
                <a:gd name="T32" fmla="*/ 4962 w 6235"/>
                <a:gd name="T33" fmla="*/ 1332 h 1608"/>
                <a:gd name="T34" fmla="*/ 4172 w 6235"/>
                <a:gd name="T35" fmla="*/ 1421 h 1608"/>
                <a:gd name="T36" fmla="*/ 3892 w 6235"/>
                <a:gd name="T37" fmla="*/ 1431 h 1608"/>
                <a:gd name="T38" fmla="*/ 1637 w 6235"/>
                <a:gd name="T39" fmla="*/ 458 h 1608"/>
                <a:gd name="T40" fmla="*/ 1489 w 6235"/>
                <a:gd name="T41" fmla="*/ 513 h 1608"/>
                <a:gd name="T42" fmla="*/ 1489 w 6235"/>
                <a:gd name="T43" fmla="*/ 563 h 1608"/>
                <a:gd name="T44" fmla="*/ 1637 w 6235"/>
                <a:gd name="T45" fmla="*/ 618 h 1608"/>
                <a:gd name="T46" fmla="*/ 1489 w 6235"/>
                <a:gd name="T47" fmla="*/ 653 h 1608"/>
                <a:gd name="T48" fmla="*/ 1507 w 6235"/>
                <a:gd name="T49" fmla="*/ 404 h 1608"/>
                <a:gd name="T50" fmla="*/ 5915 w 6235"/>
                <a:gd name="T51" fmla="*/ 285 h 1608"/>
                <a:gd name="T52" fmla="*/ 3824 w 6235"/>
                <a:gd name="T53" fmla="*/ 52 h 1608"/>
                <a:gd name="T54" fmla="*/ 1928 w 6235"/>
                <a:gd name="T55" fmla="*/ 53 h 1608"/>
                <a:gd name="T56" fmla="*/ 292 w 6235"/>
                <a:gd name="T57" fmla="*/ 420 h 1608"/>
                <a:gd name="T58" fmla="*/ 4820 w 6235"/>
                <a:gd name="T59" fmla="*/ 392 h 1608"/>
                <a:gd name="T60" fmla="*/ 5073 w 6235"/>
                <a:gd name="T61" fmla="*/ 406 h 1608"/>
                <a:gd name="T62" fmla="*/ 4516 w 6235"/>
                <a:gd name="T63" fmla="*/ 468 h 1608"/>
                <a:gd name="T64" fmla="*/ 4264 w 6235"/>
                <a:gd name="T65" fmla="*/ 481 h 1608"/>
                <a:gd name="T66" fmla="*/ 4797 w 6235"/>
                <a:gd name="T67" fmla="*/ 507 h 1608"/>
                <a:gd name="T68" fmla="*/ 4545 w 6235"/>
                <a:gd name="T69" fmla="*/ 544 h 1608"/>
                <a:gd name="T70" fmla="*/ 4797 w 6235"/>
                <a:gd name="T71" fmla="*/ 557 h 1608"/>
                <a:gd name="T72" fmla="*/ 5073 w 6235"/>
                <a:gd name="T73" fmla="*/ 594 h 1608"/>
                <a:gd name="T74" fmla="*/ 4820 w 6235"/>
                <a:gd name="T75" fmla="*/ 608 h 1608"/>
                <a:gd name="T76" fmla="*/ 4516 w 6235"/>
                <a:gd name="T77" fmla="*/ 659 h 1608"/>
                <a:gd name="T78" fmla="*/ 4264 w 6235"/>
                <a:gd name="T79" fmla="*/ 695 h 1608"/>
                <a:gd name="T80" fmla="*/ 4516 w 6235"/>
                <a:gd name="T81" fmla="*/ 709 h 1608"/>
                <a:gd name="T82" fmla="*/ 4797 w 6235"/>
                <a:gd name="T83" fmla="*/ 746 h 1608"/>
                <a:gd name="T84" fmla="*/ 4545 w 6235"/>
                <a:gd name="T85" fmla="*/ 760 h 1608"/>
                <a:gd name="T86" fmla="*/ 5073 w 6235"/>
                <a:gd name="T87" fmla="*/ 785 h 1608"/>
                <a:gd name="T88" fmla="*/ 4820 w 6235"/>
                <a:gd name="T89" fmla="*/ 822 h 1608"/>
                <a:gd name="T90" fmla="*/ 5652 w 6235"/>
                <a:gd name="T91" fmla="*/ 363 h 1608"/>
                <a:gd name="T92" fmla="*/ 338 w 6235"/>
                <a:gd name="T93" fmla="*/ 340 h 1608"/>
                <a:gd name="T94" fmla="*/ 5214 w 6235"/>
                <a:gd name="T95" fmla="*/ 404 h 1608"/>
                <a:gd name="T96" fmla="*/ 903 w 6235"/>
                <a:gd name="T97" fmla="*/ 414 h 1608"/>
                <a:gd name="T98" fmla="*/ 3170 w 6235"/>
                <a:gd name="T99" fmla="*/ 453 h 1608"/>
                <a:gd name="T100" fmla="*/ 2447 w 6235"/>
                <a:gd name="T101" fmla="*/ 570 h 1608"/>
                <a:gd name="T102" fmla="*/ 1719 w 6235"/>
                <a:gd name="T103" fmla="*/ 595 h 1608"/>
                <a:gd name="T104" fmla="*/ 2177 w 6235"/>
                <a:gd name="T105" fmla="*/ 1409 h 1608"/>
                <a:gd name="T106" fmla="*/ 1714 w 6235"/>
                <a:gd name="T107" fmla="*/ 1263 h 1608"/>
                <a:gd name="T108" fmla="*/ 1125 w 6235"/>
                <a:gd name="T109" fmla="*/ 1264 h 1608"/>
                <a:gd name="T110" fmla="*/ 2340 w 6235"/>
                <a:gd name="T111" fmla="*/ 1386 h 1608"/>
                <a:gd name="T112" fmla="*/ 1934 w 6235"/>
                <a:gd name="T113" fmla="*/ 1421 h 1608"/>
                <a:gd name="T114" fmla="*/ 1999 w 6235"/>
                <a:gd name="T115" fmla="*/ 1332 h 1608"/>
                <a:gd name="T116" fmla="*/ 1198 w 6235"/>
                <a:gd name="T117" fmla="*/ 1376 h 1608"/>
                <a:gd name="T118" fmla="*/ 1328 w 6235"/>
                <a:gd name="T119" fmla="*/ 1429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35" h="1608">
                  <a:moveTo>
                    <a:pt x="272" y="982"/>
                  </a:moveTo>
                  <a:lnTo>
                    <a:pt x="273" y="982"/>
                  </a:lnTo>
                  <a:lnTo>
                    <a:pt x="5992" y="982"/>
                  </a:lnTo>
                  <a:lnTo>
                    <a:pt x="5997" y="982"/>
                  </a:lnTo>
                  <a:lnTo>
                    <a:pt x="6001" y="982"/>
                  </a:lnTo>
                  <a:cubicBezTo>
                    <a:pt x="6006" y="984"/>
                    <a:pt x="6009" y="987"/>
                    <a:pt x="6009" y="991"/>
                  </a:cubicBezTo>
                  <a:cubicBezTo>
                    <a:pt x="6008" y="1004"/>
                    <a:pt x="5969" y="1005"/>
                    <a:pt x="5961" y="1005"/>
                  </a:cubicBezTo>
                  <a:lnTo>
                    <a:pt x="5962" y="1151"/>
                  </a:lnTo>
                  <a:lnTo>
                    <a:pt x="6020" y="1155"/>
                  </a:lnTo>
                  <a:lnTo>
                    <a:pt x="6021" y="1155"/>
                  </a:lnTo>
                  <a:lnTo>
                    <a:pt x="6021" y="1156"/>
                  </a:lnTo>
                  <a:lnTo>
                    <a:pt x="6021" y="1172"/>
                  </a:lnTo>
                  <a:lnTo>
                    <a:pt x="6022" y="1187"/>
                  </a:lnTo>
                  <a:lnTo>
                    <a:pt x="6038" y="1186"/>
                  </a:lnTo>
                  <a:cubicBezTo>
                    <a:pt x="6040" y="1182"/>
                    <a:pt x="6048" y="1164"/>
                    <a:pt x="6057" y="1155"/>
                  </a:cubicBezTo>
                  <a:cubicBezTo>
                    <a:pt x="6067" y="1145"/>
                    <a:pt x="6076" y="1143"/>
                    <a:pt x="6076" y="1143"/>
                  </a:cubicBezTo>
                  <a:lnTo>
                    <a:pt x="6076" y="1143"/>
                  </a:lnTo>
                  <a:lnTo>
                    <a:pt x="6076" y="1143"/>
                  </a:lnTo>
                  <a:cubicBezTo>
                    <a:pt x="6076" y="1143"/>
                    <a:pt x="6105" y="1140"/>
                    <a:pt x="6142" y="1140"/>
                  </a:cubicBezTo>
                  <a:cubicBezTo>
                    <a:pt x="6160" y="1140"/>
                    <a:pt x="6173" y="1140"/>
                    <a:pt x="6183" y="1142"/>
                  </a:cubicBezTo>
                  <a:cubicBezTo>
                    <a:pt x="6193" y="1145"/>
                    <a:pt x="6199" y="1148"/>
                    <a:pt x="6206" y="1154"/>
                  </a:cubicBezTo>
                  <a:lnTo>
                    <a:pt x="6208" y="1156"/>
                  </a:lnTo>
                  <a:lnTo>
                    <a:pt x="6208" y="1156"/>
                  </a:lnTo>
                  <a:cubicBezTo>
                    <a:pt x="6220" y="1167"/>
                    <a:pt x="6235" y="1181"/>
                    <a:pt x="6235" y="1213"/>
                  </a:cubicBezTo>
                  <a:cubicBezTo>
                    <a:pt x="6235" y="1231"/>
                    <a:pt x="6233" y="1242"/>
                    <a:pt x="6228" y="1251"/>
                  </a:cubicBezTo>
                  <a:cubicBezTo>
                    <a:pt x="6224" y="1260"/>
                    <a:pt x="6218" y="1266"/>
                    <a:pt x="6211" y="1272"/>
                  </a:cubicBezTo>
                  <a:cubicBezTo>
                    <a:pt x="6206" y="1277"/>
                    <a:pt x="6198" y="1281"/>
                    <a:pt x="6189" y="1283"/>
                  </a:cubicBezTo>
                  <a:cubicBezTo>
                    <a:pt x="6176" y="1287"/>
                    <a:pt x="6160" y="1288"/>
                    <a:pt x="6155" y="1288"/>
                  </a:cubicBezTo>
                  <a:cubicBezTo>
                    <a:pt x="6150" y="1288"/>
                    <a:pt x="6146" y="1290"/>
                    <a:pt x="6141" y="1292"/>
                  </a:cubicBezTo>
                  <a:lnTo>
                    <a:pt x="6141" y="1292"/>
                  </a:lnTo>
                  <a:cubicBezTo>
                    <a:pt x="6136" y="1295"/>
                    <a:pt x="6130" y="1297"/>
                    <a:pt x="6124" y="1297"/>
                  </a:cubicBezTo>
                  <a:cubicBezTo>
                    <a:pt x="6119" y="1297"/>
                    <a:pt x="6110" y="1293"/>
                    <a:pt x="6100" y="1288"/>
                  </a:cubicBezTo>
                  <a:cubicBezTo>
                    <a:pt x="6087" y="1281"/>
                    <a:pt x="6072" y="1271"/>
                    <a:pt x="6063" y="1264"/>
                  </a:cubicBezTo>
                  <a:cubicBezTo>
                    <a:pt x="6048" y="1252"/>
                    <a:pt x="6044" y="1240"/>
                    <a:pt x="6043" y="1237"/>
                  </a:cubicBezTo>
                  <a:lnTo>
                    <a:pt x="5986" y="1237"/>
                  </a:lnTo>
                  <a:lnTo>
                    <a:pt x="5985" y="1257"/>
                  </a:lnTo>
                  <a:lnTo>
                    <a:pt x="5985" y="1258"/>
                  </a:lnTo>
                  <a:lnTo>
                    <a:pt x="5984" y="1258"/>
                  </a:lnTo>
                  <a:lnTo>
                    <a:pt x="5962" y="1259"/>
                  </a:lnTo>
                  <a:lnTo>
                    <a:pt x="5959" y="1268"/>
                  </a:lnTo>
                  <a:lnTo>
                    <a:pt x="5959" y="1269"/>
                  </a:lnTo>
                  <a:lnTo>
                    <a:pt x="5958" y="1269"/>
                  </a:lnTo>
                  <a:lnTo>
                    <a:pt x="5942" y="1269"/>
                  </a:lnTo>
                  <a:lnTo>
                    <a:pt x="5947" y="1286"/>
                  </a:lnTo>
                  <a:lnTo>
                    <a:pt x="5947" y="1286"/>
                  </a:lnTo>
                  <a:lnTo>
                    <a:pt x="6010" y="1518"/>
                  </a:lnTo>
                  <a:lnTo>
                    <a:pt x="6011" y="1519"/>
                  </a:lnTo>
                  <a:lnTo>
                    <a:pt x="6010" y="1519"/>
                  </a:lnTo>
                  <a:lnTo>
                    <a:pt x="6007" y="1528"/>
                  </a:lnTo>
                  <a:lnTo>
                    <a:pt x="6006" y="1529"/>
                  </a:lnTo>
                  <a:lnTo>
                    <a:pt x="6005" y="1529"/>
                  </a:lnTo>
                  <a:lnTo>
                    <a:pt x="5924" y="1530"/>
                  </a:lnTo>
                  <a:lnTo>
                    <a:pt x="5923" y="1530"/>
                  </a:lnTo>
                  <a:lnTo>
                    <a:pt x="5923" y="1530"/>
                  </a:lnTo>
                  <a:lnTo>
                    <a:pt x="5702" y="1261"/>
                  </a:lnTo>
                  <a:lnTo>
                    <a:pt x="5632" y="1261"/>
                  </a:lnTo>
                  <a:cubicBezTo>
                    <a:pt x="5640" y="1317"/>
                    <a:pt x="5655" y="1434"/>
                    <a:pt x="5653" y="1446"/>
                  </a:cubicBezTo>
                  <a:cubicBezTo>
                    <a:pt x="5651" y="1462"/>
                    <a:pt x="5642" y="1510"/>
                    <a:pt x="5642" y="1510"/>
                  </a:cubicBezTo>
                  <a:cubicBezTo>
                    <a:pt x="5642" y="1510"/>
                    <a:pt x="5626" y="1516"/>
                    <a:pt x="5603" y="1528"/>
                  </a:cubicBezTo>
                  <a:cubicBezTo>
                    <a:pt x="5583" y="1538"/>
                    <a:pt x="5536" y="1535"/>
                    <a:pt x="5523" y="1534"/>
                  </a:cubicBezTo>
                  <a:cubicBezTo>
                    <a:pt x="5487" y="1579"/>
                    <a:pt x="5431" y="1608"/>
                    <a:pt x="5368" y="1608"/>
                  </a:cubicBezTo>
                  <a:cubicBezTo>
                    <a:pt x="5306" y="1608"/>
                    <a:pt x="5250" y="1579"/>
                    <a:pt x="5213" y="1534"/>
                  </a:cubicBezTo>
                  <a:cubicBezTo>
                    <a:pt x="5199" y="1535"/>
                    <a:pt x="5154" y="1538"/>
                    <a:pt x="5135" y="1528"/>
                  </a:cubicBezTo>
                  <a:cubicBezTo>
                    <a:pt x="5112" y="1516"/>
                    <a:pt x="5095" y="1510"/>
                    <a:pt x="5095" y="1510"/>
                  </a:cubicBezTo>
                  <a:lnTo>
                    <a:pt x="5093" y="1495"/>
                  </a:lnTo>
                  <a:cubicBezTo>
                    <a:pt x="5040" y="1495"/>
                    <a:pt x="4905" y="1494"/>
                    <a:pt x="4902" y="1494"/>
                  </a:cubicBezTo>
                  <a:lnTo>
                    <a:pt x="4899" y="1510"/>
                  </a:lnTo>
                  <a:cubicBezTo>
                    <a:pt x="4899" y="1510"/>
                    <a:pt x="4883" y="1516"/>
                    <a:pt x="4860" y="1528"/>
                  </a:cubicBezTo>
                  <a:cubicBezTo>
                    <a:pt x="4841" y="1538"/>
                    <a:pt x="4796" y="1535"/>
                    <a:pt x="4782" y="1534"/>
                  </a:cubicBezTo>
                  <a:cubicBezTo>
                    <a:pt x="4745" y="1579"/>
                    <a:pt x="4689" y="1608"/>
                    <a:pt x="4627" y="1608"/>
                  </a:cubicBezTo>
                  <a:cubicBezTo>
                    <a:pt x="4521" y="1608"/>
                    <a:pt x="4434" y="1526"/>
                    <a:pt x="4428" y="1421"/>
                  </a:cubicBezTo>
                  <a:lnTo>
                    <a:pt x="4384" y="1421"/>
                  </a:lnTo>
                  <a:cubicBezTo>
                    <a:pt x="4384" y="1425"/>
                    <a:pt x="4385" y="1428"/>
                    <a:pt x="4387" y="1433"/>
                  </a:cubicBezTo>
                  <a:cubicBezTo>
                    <a:pt x="4393" y="1445"/>
                    <a:pt x="4412" y="1458"/>
                    <a:pt x="4409" y="1472"/>
                  </a:cubicBezTo>
                  <a:cubicBezTo>
                    <a:pt x="4407" y="1486"/>
                    <a:pt x="4405" y="1495"/>
                    <a:pt x="4369" y="1495"/>
                  </a:cubicBezTo>
                  <a:cubicBezTo>
                    <a:pt x="4334" y="1495"/>
                    <a:pt x="4182" y="1495"/>
                    <a:pt x="4166" y="1494"/>
                  </a:cubicBezTo>
                  <a:lnTo>
                    <a:pt x="4163" y="1510"/>
                  </a:lnTo>
                  <a:cubicBezTo>
                    <a:pt x="4163" y="1510"/>
                    <a:pt x="4146" y="1516"/>
                    <a:pt x="4123" y="1528"/>
                  </a:cubicBezTo>
                  <a:cubicBezTo>
                    <a:pt x="4105" y="1538"/>
                    <a:pt x="4063" y="1535"/>
                    <a:pt x="4047" y="1534"/>
                  </a:cubicBezTo>
                  <a:cubicBezTo>
                    <a:pt x="4010" y="1579"/>
                    <a:pt x="3955" y="1608"/>
                    <a:pt x="3892" y="1608"/>
                  </a:cubicBezTo>
                  <a:cubicBezTo>
                    <a:pt x="3797" y="1608"/>
                    <a:pt x="3717" y="1541"/>
                    <a:pt x="3697" y="1451"/>
                  </a:cubicBezTo>
                  <a:lnTo>
                    <a:pt x="3662" y="1477"/>
                  </a:lnTo>
                  <a:lnTo>
                    <a:pt x="3655" y="1507"/>
                  </a:lnTo>
                  <a:lnTo>
                    <a:pt x="3613" y="1512"/>
                  </a:lnTo>
                  <a:lnTo>
                    <a:pt x="3604" y="1503"/>
                  </a:lnTo>
                  <a:lnTo>
                    <a:pt x="3604" y="1457"/>
                  </a:lnTo>
                  <a:lnTo>
                    <a:pt x="3596" y="1453"/>
                  </a:lnTo>
                  <a:lnTo>
                    <a:pt x="3595" y="1393"/>
                  </a:lnTo>
                  <a:lnTo>
                    <a:pt x="3606" y="1391"/>
                  </a:lnTo>
                  <a:lnTo>
                    <a:pt x="3606" y="1326"/>
                  </a:lnTo>
                  <a:cubicBezTo>
                    <a:pt x="3606" y="1326"/>
                    <a:pt x="3628" y="1284"/>
                    <a:pt x="3636" y="1262"/>
                  </a:cubicBezTo>
                  <a:lnTo>
                    <a:pt x="3576" y="1262"/>
                  </a:lnTo>
                  <a:lnTo>
                    <a:pt x="3577" y="1365"/>
                  </a:lnTo>
                  <a:lnTo>
                    <a:pt x="3543" y="1365"/>
                  </a:lnTo>
                  <a:lnTo>
                    <a:pt x="3544" y="1498"/>
                  </a:lnTo>
                  <a:cubicBezTo>
                    <a:pt x="3544" y="1498"/>
                    <a:pt x="3542" y="1507"/>
                    <a:pt x="3539" y="1512"/>
                  </a:cubicBezTo>
                  <a:cubicBezTo>
                    <a:pt x="3537" y="1517"/>
                    <a:pt x="3529" y="1517"/>
                    <a:pt x="3529" y="1517"/>
                  </a:cubicBezTo>
                  <a:lnTo>
                    <a:pt x="2817" y="1519"/>
                  </a:lnTo>
                  <a:cubicBezTo>
                    <a:pt x="2817" y="1519"/>
                    <a:pt x="2813" y="1520"/>
                    <a:pt x="2808" y="1518"/>
                  </a:cubicBezTo>
                  <a:cubicBezTo>
                    <a:pt x="2803" y="1516"/>
                    <a:pt x="2801" y="1510"/>
                    <a:pt x="2801" y="1510"/>
                  </a:cubicBezTo>
                  <a:lnTo>
                    <a:pt x="2799" y="1478"/>
                  </a:lnTo>
                  <a:cubicBezTo>
                    <a:pt x="2799" y="1478"/>
                    <a:pt x="2708" y="1480"/>
                    <a:pt x="2697" y="1465"/>
                  </a:cubicBezTo>
                  <a:cubicBezTo>
                    <a:pt x="2685" y="1450"/>
                    <a:pt x="2684" y="1372"/>
                    <a:pt x="2684" y="1372"/>
                  </a:cubicBezTo>
                  <a:lnTo>
                    <a:pt x="2664" y="1372"/>
                  </a:lnTo>
                  <a:lnTo>
                    <a:pt x="2657" y="1263"/>
                  </a:lnTo>
                  <a:lnTo>
                    <a:pt x="2604" y="1263"/>
                  </a:lnTo>
                  <a:cubicBezTo>
                    <a:pt x="2612" y="1320"/>
                    <a:pt x="2627" y="1434"/>
                    <a:pt x="2625" y="1446"/>
                  </a:cubicBezTo>
                  <a:cubicBezTo>
                    <a:pt x="2622" y="1462"/>
                    <a:pt x="2614" y="1510"/>
                    <a:pt x="2614" y="1510"/>
                  </a:cubicBezTo>
                  <a:cubicBezTo>
                    <a:pt x="2614" y="1510"/>
                    <a:pt x="2598" y="1516"/>
                    <a:pt x="2575" y="1528"/>
                  </a:cubicBezTo>
                  <a:cubicBezTo>
                    <a:pt x="2555" y="1538"/>
                    <a:pt x="2508" y="1535"/>
                    <a:pt x="2495" y="1534"/>
                  </a:cubicBezTo>
                  <a:cubicBezTo>
                    <a:pt x="2458" y="1579"/>
                    <a:pt x="2403" y="1608"/>
                    <a:pt x="2340" y="1608"/>
                  </a:cubicBezTo>
                  <a:cubicBezTo>
                    <a:pt x="2277" y="1608"/>
                    <a:pt x="2222" y="1579"/>
                    <a:pt x="2185" y="1534"/>
                  </a:cubicBezTo>
                  <a:cubicBezTo>
                    <a:pt x="2171" y="1535"/>
                    <a:pt x="2126" y="1538"/>
                    <a:pt x="2106" y="1528"/>
                  </a:cubicBezTo>
                  <a:cubicBezTo>
                    <a:pt x="2084" y="1516"/>
                    <a:pt x="2067" y="1510"/>
                    <a:pt x="2067" y="1510"/>
                  </a:cubicBezTo>
                  <a:lnTo>
                    <a:pt x="2064" y="1495"/>
                  </a:lnTo>
                  <a:cubicBezTo>
                    <a:pt x="2012" y="1495"/>
                    <a:pt x="1877" y="1494"/>
                    <a:pt x="1874" y="1494"/>
                  </a:cubicBezTo>
                  <a:lnTo>
                    <a:pt x="1871" y="1510"/>
                  </a:lnTo>
                  <a:cubicBezTo>
                    <a:pt x="1871" y="1510"/>
                    <a:pt x="1854" y="1516"/>
                    <a:pt x="1832" y="1528"/>
                  </a:cubicBezTo>
                  <a:cubicBezTo>
                    <a:pt x="1813" y="1538"/>
                    <a:pt x="1768" y="1535"/>
                    <a:pt x="1753" y="1534"/>
                  </a:cubicBezTo>
                  <a:cubicBezTo>
                    <a:pt x="1717" y="1579"/>
                    <a:pt x="1661" y="1608"/>
                    <a:pt x="1599" y="1608"/>
                  </a:cubicBezTo>
                  <a:cubicBezTo>
                    <a:pt x="1493" y="1608"/>
                    <a:pt x="1406" y="1526"/>
                    <a:pt x="1400" y="1421"/>
                  </a:cubicBezTo>
                  <a:lnTo>
                    <a:pt x="1356" y="1421"/>
                  </a:lnTo>
                  <a:cubicBezTo>
                    <a:pt x="1356" y="1425"/>
                    <a:pt x="1357" y="1428"/>
                    <a:pt x="1359" y="1433"/>
                  </a:cubicBezTo>
                  <a:cubicBezTo>
                    <a:pt x="1364" y="1445"/>
                    <a:pt x="1384" y="1458"/>
                    <a:pt x="1381" y="1472"/>
                  </a:cubicBezTo>
                  <a:cubicBezTo>
                    <a:pt x="1379" y="1486"/>
                    <a:pt x="1377" y="1495"/>
                    <a:pt x="1340" y="1495"/>
                  </a:cubicBezTo>
                  <a:cubicBezTo>
                    <a:pt x="1306" y="1495"/>
                    <a:pt x="1154" y="1495"/>
                    <a:pt x="1137" y="1494"/>
                  </a:cubicBezTo>
                  <a:lnTo>
                    <a:pt x="1135" y="1510"/>
                  </a:lnTo>
                  <a:cubicBezTo>
                    <a:pt x="1135" y="1510"/>
                    <a:pt x="1118" y="1516"/>
                    <a:pt x="1095" y="1528"/>
                  </a:cubicBezTo>
                  <a:cubicBezTo>
                    <a:pt x="1077" y="1538"/>
                    <a:pt x="1035" y="1535"/>
                    <a:pt x="1019" y="1534"/>
                  </a:cubicBezTo>
                  <a:cubicBezTo>
                    <a:pt x="982" y="1579"/>
                    <a:pt x="926" y="1608"/>
                    <a:pt x="864" y="1608"/>
                  </a:cubicBezTo>
                  <a:cubicBezTo>
                    <a:pt x="768" y="1608"/>
                    <a:pt x="688" y="1541"/>
                    <a:pt x="669" y="1451"/>
                  </a:cubicBezTo>
                  <a:lnTo>
                    <a:pt x="634" y="1477"/>
                  </a:lnTo>
                  <a:lnTo>
                    <a:pt x="627" y="1507"/>
                  </a:lnTo>
                  <a:lnTo>
                    <a:pt x="585" y="1512"/>
                  </a:lnTo>
                  <a:lnTo>
                    <a:pt x="576" y="1503"/>
                  </a:lnTo>
                  <a:lnTo>
                    <a:pt x="576" y="1457"/>
                  </a:lnTo>
                  <a:lnTo>
                    <a:pt x="568" y="1453"/>
                  </a:lnTo>
                  <a:lnTo>
                    <a:pt x="567" y="1393"/>
                  </a:lnTo>
                  <a:lnTo>
                    <a:pt x="578" y="1391"/>
                  </a:lnTo>
                  <a:lnTo>
                    <a:pt x="578" y="1326"/>
                  </a:lnTo>
                  <a:cubicBezTo>
                    <a:pt x="578" y="1326"/>
                    <a:pt x="599" y="1286"/>
                    <a:pt x="607" y="1264"/>
                  </a:cubicBezTo>
                  <a:lnTo>
                    <a:pt x="525" y="1264"/>
                  </a:lnTo>
                  <a:lnTo>
                    <a:pt x="314" y="1537"/>
                  </a:lnTo>
                  <a:lnTo>
                    <a:pt x="314" y="1538"/>
                  </a:lnTo>
                  <a:lnTo>
                    <a:pt x="313" y="1538"/>
                  </a:lnTo>
                  <a:lnTo>
                    <a:pt x="229" y="1538"/>
                  </a:lnTo>
                  <a:lnTo>
                    <a:pt x="227" y="1538"/>
                  </a:lnTo>
                  <a:lnTo>
                    <a:pt x="227" y="1536"/>
                  </a:lnTo>
                  <a:lnTo>
                    <a:pt x="287" y="1275"/>
                  </a:lnTo>
                  <a:lnTo>
                    <a:pt x="272" y="1275"/>
                  </a:lnTo>
                  <a:lnTo>
                    <a:pt x="270" y="1275"/>
                  </a:lnTo>
                  <a:lnTo>
                    <a:pt x="270" y="1274"/>
                  </a:lnTo>
                  <a:lnTo>
                    <a:pt x="269" y="1266"/>
                  </a:lnTo>
                  <a:lnTo>
                    <a:pt x="255" y="1267"/>
                  </a:lnTo>
                  <a:lnTo>
                    <a:pt x="254" y="1267"/>
                  </a:lnTo>
                  <a:lnTo>
                    <a:pt x="254" y="1266"/>
                  </a:lnTo>
                  <a:lnTo>
                    <a:pt x="245" y="1241"/>
                  </a:lnTo>
                  <a:lnTo>
                    <a:pt x="178" y="1241"/>
                  </a:lnTo>
                  <a:cubicBezTo>
                    <a:pt x="176" y="1248"/>
                    <a:pt x="165" y="1282"/>
                    <a:pt x="153" y="1291"/>
                  </a:cubicBezTo>
                  <a:cubicBezTo>
                    <a:pt x="140" y="1300"/>
                    <a:pt x="139" y="1300"/>
                    <a:pt x="128" y="1301"/>
                  </a:cubicBezTo>
                  <a:lnTo>
                    <a:pt x="127" y="1301"/>
                  </a:lnTo>
                  <a:cubicBezTo>
                    <a:pt x="115" y="1301"/>
                    <a:pt x="100" y="1293"/>
                    <a:pt x="98" y="1292"/>
                  </a:cubicBezTo>
                  <a:lnTo>
                    <a:pt x="41" y="1291"/>
                  </a:lnTo>
                  <a:lnTo>
                    <a:pt x="41" y="1291"/>
                  </a:lnTo>
                  <a:lnTo>
                    <a:pt x="40" y="1291"/>
                  </a:lnTo>
                  <a:cubicBezTo>
                    <a:pt x="40" y="1291"/>
                    <a:pt x="0" y="1263"/>
                    <a:pt x="0" y="1224"/>
                  </a:cubicBezTo>
                  <a:cubicBezTo>
                    <a:pt x="0" y="1185"/>
                    <a:pt x="38" y="1151"/>
                    <a:pt x="38" y="1151"/>
                  </a:cubicBezTo>
                  <a:lnTo>
                    <a:pt x="39" y="1151"/>
                  </a:lnTo>
                  <a:lnTo>
                    <a:pt x="39" y="1151"/>
                  </a:lnTo>
                  <a:lnTo>
                    <a:pt x="149" y="1151"/>
                  </a:lnTo>
                  <a:lnTo>
                    <a:pt x="150" y="1151"/>
                  </a:lnTo>
                  <a:lnTo>
                    <a:pt x="150" y="1151"/>
                  </a:lnTo>
                  <a:cubicBezTo>
                    <a:pt x="150" y="1151"/>
                    <a:pt x="166" y="1157"/>
                    <a:pt x="175" y="1169"/>
                  </a:cubicBezTo>
                  <a:cubicBezTo>
                    <a:pt x="182" y="1179"/>
                    <a:pt x="183" y="1193"/>
                    <a:pt x="184" y="1197"/>
                  </a:cubicBezTo>
                  <a:lnTo>
                    <a:pt x="201" y="1197"/>
                  </a:lnTo>
                  <a:lnTo>
                    <a:pt x="201" y="1168"/>
                  </a:lnTo>
                  <a:lnTo>
                    <a:pt x="201" y="1166"/>
                  </a:lnTo>
                  <a:lnTo>
                    <a:pt x="203" y="1166"/>
                  </a:lnTo>
                  <a:lnTo>
                    <a:pt x="269" y="1166"/>
                  </a:lnTo>
                  <a:lnTo>
                    <a:pt x="269" y="1017"/>
                  </a:lnTo>
                  <a:lnTo>
                    <a:pt x="232" y="1014"/>
                  </a:lnTo>
                  <a:lnTo>
                    <a:pt x="231" y="1014"/>
                  </a:lnTo>
                  <a:lnTo>
                    <a:pt x="231" y="1013"/>
                  </a:lnTo>
                  <a:lnTo>
                    <a:pt x="228" y="999"/>
                  </a:lnTo>
                  <a:lnTo>
                    <a:pt x="228" y="998"/>
                  </a:lnTo>
                  <a:lnTo>
                    <a:pt x="228" y="998"/>
                  </a:lnTo>
                  <a:lnTo>
                    <a:pt x="235" y="986"/>
                  </a:lnTo>
                  <a:lnTo>
                    <a:pt x="235" y="985"/>
                  </a:lnTo>
                  <a:lnTo>
                    <a:pt x="236" y="985"/>
                  </a:lnTo>
                  <a:lnTo>
                    <a:pt x="270" y="985"/>
                  </a:lnTo>
                  <a:lnTo>
                    <a:pt x="270" y="982"/>
                  </a:lnTo>
                  <a:lnTo>
                    <a:pt x="272" y="982"/>
                  </a:lnTo>
                  <a:close/>
                  <a:moveTo>
                    <a:pt x="5481" y="1261"/>
                  </a:moveTo>
                  <a:lnTo>
                    <a:pt x="5438" y="1261"/>
                  </a:lnTo>
                  <a:cubicBezTo>
                    <a:pt x="5494" y="1287"/>
                    <a:pt x="5532" y="1343"/>
                    <a:pt x="5532" y="1409"/>
                  </a:cubicBezTo>
                  <a:cubicBezTo>
                    <a:pt x="5532" y="1499"/>
                    <a:pt x="5459" y="1572"/>
                    <a:pt x="5368" y="1572"/>
                  </a:cubicBezTo>
                  <a:cubicBezTo>
                    <a:pt x="5278" y="1572"/>
                    <a:pt x="5205" y="1499"/>
                    <a:pt x="5205" y="1409"/>
                  </a:cubicBezTo>
                  <a:cubicBezTo>
                    <a:pt x="5205" y="1343"/>
                    <a:pt x="5243" y="1287"/>
                    <a:pt x="5298" y="1261"/>
                  </a:cubicBezTo>
                  <a:lnTo>
                    <a:pt x="5255" y="1261"/>
                  </a:lnTo>
                  <a:cubicBezTo>
                    <a:pt x="5211" y="1295"/>
                    <a:pt x="5182" y="1348"/>
                    <a:pt x="5182" y="1409"/>
                  </a:cubicBezTo>
                  <a:cubicBezTo>
                    <a:pt x="5182" y="1511"/>
                    <a:pt x="5266" y="1594"/>
                    <a:pt x="5368" y="1594"/>
                  </a:cubicBezTo>
                  <a:cubicBezTo>
                    <a:pt x="5471" y="1594"/>
                    <a:pt x="5554" y="1511"/>
                    <a:pt x="5554" y="1409"/>
                  </a:cubicBezTo>
                  <a:cubicBezTo>
                    <a:pt x="5554" y="1348"/>
                    <a:pt x="5525" y="1295"/>
                    <a:pt x="5481" y="1261"/>
                  </a:cubicBezTo>
                  <a:close/>
                  <a:moveTo>
                    <a:pt x="5105" y="1261"/>
                  </a:moveTo>
                  <a:lnTo>
                    <a:pt x="5028" y="1261"/>
                  </a:lnTo>
                  <a:lnTo>
                    <a:pt x="5028" y="1313"/>
                  </a:lnTo>
                  <a:lnTo>
                    <a:pt x="5099" y="1313"/>
                  </a:lnTo>
                  <a:cubicBezTo>
                    <a:pt x="5101" y="1293"/>
                    <a:pt x="5103" y="1275"/>
                    <a:pt x="5105" y="1261"/>
                  </a:cubicBezTo>
                  <a:close/>
                  <a:moveTo>
                    <a:pt x="4962" y="1261"/>
                  </a:moveTo>
                  <a:lnTo>
                    <a:pt x="4889" y="1261"/>
                  </a:lnTo>
                  <a:cubicBezTo>
                    <a:pt x="4891" y="1276"/>
                    <a:pt x="4894" y="1294"/>
                    <a:pt x="4896" y="1314"/>
                  </a:cubicBezTo>
                  <a:lnTo>
                    <a:pt x="4962" y="1313"/>
                  </a:lnTo>
                  <a:lnTo>
                    <a:pt x="4962" y="1261"/>
                  </a:lnTo>
                  <a:close/>
                  <a:moveTo>
                    <a:pt x="4740" y="1261"/>
                  </a:moveTo>
                  <a:lnTo>
                    <a:pt x="4698" y="1261"/>
                  </a:lnTo>
                  <a:cubicBezTo>
                    <a:pt x="4753" y="1288"/>
                    <a:pt x="4790" y="1344"/>
                    <a:pt x="4790" y="1409"/>
                  </a:cubicBezTo>
                  <a:cubicBezTo>
                    <a:pt x="4790" y="1499"/>
                    <a:pt x="4717" y="1572"/>
                    <a:pt x="4627" y="1572"/>
                  </a:cubicBezTo>
                  <a:cubicBezTo>
                    <a:pt x="4537" y="1572"/>
                    <a:pt x="4463" y="1499"/>
                    <a:pt x="4463" y="1409"/>
                  </a:cubicBezTo>
                  <a:cubicBezTo>
                    <a:pt x="4463" y="1344"/>
                    <a:pt x="4501" y="1288"/>
                    <a:pt x="4556" y="1261"/>
                  </a:cubicBezTo>
                  <a:lnTo>
                    <a:pt x="4513" y="1261"/>
                  </a:lnTo>
                  <a:cubicBezTo>
                    <a:pt x="4469" y="1295"/>
                    <a:pt x="4441" y="1349"/>
                    <a:pt x="4441" y="1409"/>
                  </a:cubicBezTo>
                  <a:cubicBezTo>
                    <a:pt x="4441" y="1511"/>
                    <a:pt x="4524" y="1594"/>
                    <a:pt x="4627" y="1594"/>
                  </a:cubicBezTo>
                  <a:cubicBezTo>
                    <a:pt x="4729" y="1594"/>
                    <a:pt x="4813" y="1511"/>
                    <a:pt x="4813" y="1409"/>
                  </a:cubicBezTo>
                  <a:cubicBezTo>
                    <a:pt x="4813" y="1349"/>
                    <a:pt x="4784" y="1295"/>
                    <a:pt x="4740" y="1261"/>
                  </a:cubicBezTo>
                  <a:close/>
                  <a:moveTo>
                    <a:pt x="4492" y="1261"/>
                  </a:moveTo>
                  <a:lnTo>
                    <a:pt x="4291" y="1262"/>
                  </a:lnTo>
                  <a:lnTo>
                    <a:pt x="4291" y="1313"/>
                  </a:lnTo>
                  <a:lnTo>
                    <a:pt x="4452" y="1312"/>
                  </a:lnTo>
                  <a:cubicBezTo>
                    <a:pt x="4463" y="1293"/>
                    <a:pt x="4476" y="1276"/>
                    <a:pt x="4492" y="1261"/>
                  </a:cubicBezTo>
                  <a:close/>
                  <a:moveTo>
                    <a:pt x="4226" y="1262"/>
                  </a:moveTo>
                  <a:lnTo>
                    <a:pt x="4153" y="1262"/>
                  </a:lnTo>
                  <a:cubicBezTo>
                    <a:pt x="4155" y="1276"/>
                    <a:pt x="4157" y="1294"/>
                    <a:pt x="4160" y="1314"/>
                  </a:cubicBezTo>
                  <a:lnTo>
                    <a:pt x="4226" y="1314"/>
                  </a:lnTo>
                  <a:lnTo>
                    <a:pt x="4226" y="1262"/>
                  </a:lnTo>
                  <a:close/>
                  <a:moveTo>
                    <a:pt x="4006" y="1262"/>
                  </a:moveTo>
                  <a:lnTo>
                    <a:pt x="3964" y="1262"/>
                  </a:lnTo>
                  <a:cubicBezTo>
                    <a:pt x="4018" y="1288"/>
                    <a:pt x="4056" y="1344"/>
                    <a:pt x="4056" y="1409"/>
                  </a:cubicBezTo>
                  <a:cubicBezTo>
                    <a:pt x="4056" y="1499"/>
                    <a:pt x="3982" y="1572"/>
                    <a:pt x="3892" y="1572"/>
                  </a:cubicBezTo>
                  <a:cubicBezTo>
                    <a:pt x="3802" y="1572"/>
                    <a:pt x="3729" y="1499"/>
                    <a:pt x="3729" y="1409"/>
                  </a:cubicBezTo>
                  <a:cubicBezTo>
                    <a:pt x="3729" y="1344"/>
                    <a:pt x="3766" y="1289"/>
                    <a:pt x="3820" y="1262"/>
                  </a:cubicBezTo>
                  <a:lnTo>
                    <a:pt x="3778" y="1262"/>
                  </a:lnTo>
                  <a:cubicBezTo>
                    <a:pt x="3734" y="1296"/>
                    <a:pt x="3706" y="1349"/>
                    <a:pt x="3706" y="1409"/>
                  </a:cubicBezTo>
                  <a:cubicBezTo>
                    <a:pt x="3706" y="1511"/>
                    <a:pt x="3789" y="1594"/>
                    <a:pt x="3892" y="1594"/>
                  </a:cubicBezTo>
                  <a:cubicBezTo>
                    <a:pt x="3995" y="1594"/>
                    <a:pt x="4078" y="1511"/>
                    <a:pt x="4078" y="1409"/>
                  </a:cubicBezTo>
                  <a:cubicBezTo>
                    <a:pt x="4078" y="1349"/>
                    <a:pt x="4050" y="1296"/>
                    <a:pt x="4006" y="1262"/>
                  </a:cubicBezTo>
                  <a:close/>
                  <a:moveTo>
                    <a:pt x="5368" y="1431"/>
                  </a:moveTo>
                  <a:cubicBezTo>
                    <a:pt x="5356" y="1431"/>
                    <a:pt x="5346" y="1421"/>
                    <a:pt x="5346" y="1409"/>
                  </a:cubicBezTo>
                  <a:cubicBezTo>
                    <a:pt x="5346" y="1396"/>
                    <a:pt x="5356" y="1386"/>
                    <a:pt x="5368" y="1386"/>
                  </a:cubicBezTo>
                  <a:cubicBezTo>
                    <a:pt x="5381" y="1386"/>
                    <a:pt x="5390" y="1396"/>
                    <a:pt x="5390" y="1409"/>
                  </a:cubicBezTo>
                  <a:cubicBezTo>
                    <a:pt x="5390" y="1421"/>
                    <a:pt x="5381" y="1431"/>
                    <a:pt x="5368" y="1431"/>
                  </a:cubicBezTo>
                  <a:close/>
                  <a:moveTo>
                    <a:pt x="4627" y="1431"/>
                  </a:moveTo>
                  <a:cubicBezTo>
                    <a:pt x="4615" y="1431"/>
                    <a:pt x="4605" y="1421"/>
                    <a:pt x="4605" y="1409"/>
                  </a:cubicBezTo>
                  <a:cubicBezTo>
                    <a:pt x="4605" y="1396"/>
                    <a:pt x="4615" y="1386"/>
                    <a:pt x="4627" y="1386"/>
                  </a:cubicBezTo>
                  <a:cubicBezTo>
                    <a:pt x="4639" y="1386"/>
                    <a:pt x="4649" y="1396"/>
                    <a:pt x="4649" y="1409"/>
                  </a:cubicBezTo>
                  <a:cubicBezTo>
                    <a:pt x="4649" y="1421"/>
                    <a:pt x="4639" y="1431"/>
                    <a:pt x="4627" y="1431"/>
                  </a:cubicBezTo>
                  <a:close/>
                  <a:moveTo>
                    <a:pt x="4443" y="1332"/>
                  </a:moveTo>
                  <a:lnTo>
                    <a:pt x="4291" y="1332"/>
                  </a:lnTo>
                  <a:lnTo>
                    <a:pt x="4291" y="1375"/>
                  </a:lnTo>
                  <a:lnTo>
                    <a:pt x="4326" y="1375"/>
                  </a:lnTo>
                  <a:lnTo>
                    <a:pt x="4337" y="1386"/>
                  </a:lnTo>
                  <a:lnTo>
                    <a:pt x="4429" y="1386"/>
                  </a:lnTo>
                  <a:cubicBezTo>
                    <a:pt x="4431" y="1367"/>
                    <a:pt x="4436" y="1349"/>
                    <a:pt x="4443" y="1332"/>
                  </a:cubicBezTo>
                  <a:close/>
                  <a:moveTo>
                    <a:pt x="4906" y="1469"/>
                  </a:moveTo>
                  <a:lnTo>
                    <a:pt x="4963" y="1469"/>
                  </a:lnTo>
                  <a:lnTo>
                    <a:pt x="4963" y="1421"/>
                  </a:lnTo>
                  <a:lnTo>
                    <a:pt x="4909" y="1421"/>
                  </a:lnTo>
                  <a:cubicBezTo>
                    <a:pt x="4910" y="1434"/>
                    <a:pt x="4910" y="1443"/>
                    <a:pt x="4910" y="1446"/>
                  </a:cubicBezTo>
                  <a:cubicBezTo>
                    <a:pt x="4909" y="1452"/>
                    <a:pt x="4908" y="1460"/>
                    <a:pt x="4906" y="1469"/>
                  </a:cubicBezTo>
                  <a:close/>
                  <a:moveTo>
                    <a:pt x="4980" y="1421"/>
                  </a:moveTo>
                  <a:lnTo>
                    <a:pt x="4980" y="1453"/>
                  </a:lnTo>
                  <a:lnTo>
                    <a:pt x="5015" y="1453"/>
                  </a:lnTo>
                  <a:lnTo>
                    <a:pt x="5015" y="1421"/>
                  </a:lnTo>
                  <a:lnTo>
                    <a:pt x="4980" y="1421"/>
                  </a:lnTo>
                  <a:close/>
                  <a:moveTo>
                    <a:pt x="5035" y="1421"/>
                  </a:moveTo>
                  <a:lnTo>
                    <a:pt x="5035" y="1468"/>
                  </a:lnTo>
                  <a:lnTo>
                    <a:pt x="5088" y="1468"/>
                  </a:lnTo>
                  <a:cubicBezTo>
                    <a:pt x="5087" y="1459"/>
                    <a:pt x="5085" y="1451"/>
                    <a:pt x="5085" y="1446"/>
                  </a:cubicBezTo>
                  <a:cubicBezTo>
                    <a:pt x="5084" y="1443"/>
                    <a:pt x="5085" y="1434"/>
                    <a:pt x="5086" y="1421"/>
                  </a:cubicBezTo>
                  <a:lnTo>
                    <a:pt x="5035" y="1421"/>
                  </a:lnTo>
                  <a:close/>
                  <a:moveTo>
                    <a:pt x="5090" y="1384"/>
                  </a:moveTo>
                  <a:cubicBezTo>
                    <a:pt x="5092" y="1367"/>
                    <a:pt x="5094" y="1349"/>
                    <a:pt x="5096" y="1332"/>
                  </a:cubicBezTo>
                  <a:lnTo>
                    <a:pt x="5028" y="1332"/>
                  </a:lnTo>
                  <a:lnTo>
                    <a:pt x="5028" y="1372"/>
                  </a:lnTo>
                  <a:lnTo>
                    <a:pt x="5064" y="1372"/>
                  </a:lnTo>
                  <a:lnTo>
                    <a:pt x="5078" y="1384"/>
                  </a:lnTo>
                  <a:lnTo>
                    <a:pt x="5090" y="1384"/>
                  </a:lnTo>
                  <a:close/>
                  <a:moveTo>
                    <a:pt x="4905" y="1385"/>
                  </a:moveTo>
                  <a:cubicBezTo>
                    <a:pt x="4903" y="1368"/>
                    <a:pt x="4901" y="1350"/>
                    <a:pt x="4898" y="1332"/>
                  </a:cubicBezTo>
                  <a:lnTo>
                    <a:pt x="4962" y="1332"/>
                  </a:lnTo>
                  <a:lnTo>
                    <a:pt x="4962" y="1373"/>
                  </a:lnTo>
                  <a:lnTo>
                    <a:pt x="4927" y="1373"/>
                  </a:lnTo>
                  <a:lnTo>
                    <a:pt x="4918" y="1385"/>
                  </a:lnTo>
                  <a:lnTo>
                    <a:pt x="4905" y="1385"/>
                  </a:lnTo>
                  <a:close/>
                  <a:moveTo>
                    <a:pt x="4226" y="1332"/>
                  </a:moveTo>
                  <a:lnTo>
                    <a:pt x="4162" y="1332"/>
                  </a:lnTo>
                  <a:cubicBezTo>
                    <a:pt x="4164" y="1350"/>
                    <a:pt x="4167" y="1369"/>
                    <a:pt x="4168" y="1386"/>
                  </a:cubicBezTo>
                  <a:lnTo>
                    <a:pt x="4186" y="1386"/>
                  </a:lnTo>
                  <a:lnTo>
                    <a:pt x="4195" y="1376"/>
                  </a:lnTo>
                  <a:lnTo>
                    <a:pt x="4226" y="1376"/>
                  </a:lnTo>
                  <a:lnTo>
                    <a:pt x="4226" y="1332"/>
                  </a:lnTo>
                  <a:close/>
                  <a:moveTo>
                    <a:pt x="4172" y="1421"/>
                  </a:moveTo>
                  <a:cubicBezTo>
                    <a:pt x="4173" y="1434"/>
                    <a:pt x="4174" y="1443"/>
                    <a:pt x="4174" y="1446"/>
                  </a:cubicBezTo>
                  <a:cubicBezTo>
                    <a:pt x="4173" y="1452"/>
                    <a:pt x="4171" y="1460"/>
                    <a:pt x="4170" y="1469"/>
                  </a:cubicBezTo>
                  <a:lnTo>
                    <a:pt x="4225" y="1469"/>
                  </a:lnTo>
                  <a:lnTo>
                    <a:pt x="4225" y="1421"/>
                  </a:lnTo>
                  <a:lnTo>
                    <a:pt x="4172" y="1421"/>
                  </a:lnTo>
                  <a:close/>
                  <a:moveTo>
                    <a:pt x="4242" y="1421"/>
                  </a:moveTo>
                  <a:lnTo>
                    <a:pt x="4242" y="1453"/>
                  </a:lnTo>
                  <a:lnTo>
                    <a:pt x="4277" y="1453"/>
                  </a:lnTo>
                  <a:lnTo>
                    <a:pt x="4277" y="1421"/>
                  </a:lnTo>
                  <a:lnTo>
                    <a:pt x="4242" y="1421"/>
                  </a:lnTo>
                  <a:close/>
                  <a:moveTo>
                    <a:pt x="4297" y="1421"/>
                  </a:moveTo>
                  <a:lnTo>
                    <a:pt x="4297" y="1468"/>
                  </a:lnTo>
                  <a:lnTo>
                    <a:pt x="4378" y="1468"/>
                  </a:lnTo>
                  <a:cubicBezTo>
                    <a:pt x="4378" y="1468"/>
                    <a:pt x="4385" y="1459"/>
                    <a:pt x="4375" y="1454"/>
                  </a:cubicBezTo>
                  <a:cubicBezTo>
                    <a:pt x="4365" y="1450"/>
                    <a:pt x="4356" y="1444"/>
                    <a:pt x="4356" y="1429"/>
                  </a:cubicBezTo>
                  <a:cubicBezTo>
                    <a:pt x="4356" y="1426"/>
                    <a:pt x="4356" y="1424"/>
                    <a:pt x="4356" y="1421"/>
                  </a:cubicBezTo>
                  <a:lnTo>
                    <a:pt x="4297" y="1421"/>
                  </a:lnTo>
                  <a:close/>
                  <a:moveTo>
                    <a:pt x="3892" y="1431"/>
                  </a:moveTo>
                  <a:cubicBezTo>
                    <a:pt x="3880" y="1431"/>
                    <a:pt x="3870" y="1421"/>
                    <a:pt x="3870" y="1409"/>
                  </a:cubicBezTo>
                  <a:cubicBezTo>
                    <a:pt x="3870" y="1396"/>
                    <a:pt x="3880" y="1386"/>
                    <a:pt x="3892" y="1386"/>
                  </a:cubicBezTo>
                  <a:cubicBezTo>
                    <a:pt x="3904" y="1386"/>
                    <a:pt x="3914" y="1396"/>
                    <a:pt x="3914" y="1409"/>
                  </a:cubicBezTo>
                  <a:cubicBezTo>
                    <a:pt x="3914" y="1421"/>
                    <a:pt x="3904" y="1431"/>
                    <a:pt x="3892" y="1431"/>
                  </a:cubicBezTo>
                  <a:close/>
                  <a:moveTo>
                    <a:pt x="1494" y="413"/>
                  </a:moveTo>
                  <a:lnTo>
                    <a:pt x="1632" y="413"/>
                  </a:lnTo>
                  <a:cubicBezTo>
                    <a:pt x="1634" y="415"/>
                    <a:pt x="1635" y="419"/>
                    <a:pt x="1636" y="422"/>
                  </a:cubicBezTo>
                  <a:lnTo>
                    <a:pt x="1490" y="422"/>
                  </a:lnTo>
                  <a:cubicBezTo>
                    <a:pt x="1491" y="419"/>
                    <a:pt x="1492" y="415"/>
                    <a:pt x="1494" y="413"/>
                  </a:cubicBezTo>
                  <a:close/>
                  <a:moveTo>
                    <a:pt x="1489" y="428"/>
                  </a:moveTo>
                  <a:lnTo>
                    <a:pt x="1637" y="428"/>
                  </a:lnTo>
                  <a:lnTo>
                    <a:pt x="1637" y="437"/>
                  </a:lnTo>
                  <a:lnTo>
                    <a:pt x="1489" y="437"/>
                  </a:lnTo>
                  <a:lnTo>
                    <a:pt x="1489" y="428"/>
                  </a:lnTo>
                  <a:close/>
                  <a:moveTo>
                    <a:pt x="1489" y="443"/>
                  </a:moveTo>
                  <a:lnTo>
                    <a:pt x="1637" y="443"/>
                  </a:lnTo>
                  <a:lnTo>
                    <a:pt x="1637" y="453"/>
                  </a:lnTo>
                  <a:lnTo>
                    <a:pt x="1489" y="453"/>
                  </a:lnTo>
                  <a:lnTo>
                    <a:pt x="1489" y="443"/>
                  </a:lnTo>
                  <a:close/>
                  <a:moveTo>
                    <a:pt x="1489" y="458"/>
                  </a:moveTo>
                  <a:lnTo>
                    <a:pt x="1637" y="458"/>
                  </a:lnTo>
                  <a:lnTo>
                    <a:pt x="1637" y="468"/>
                  </a:lnTo>
                  <a:lnTo>
                    <a:pt x="1489" y="468"/>
                  </a:lnTo>
                  <a:lnTo>
                    <a:pt x="1489" y="458"/>
                  </a:lnTo>
                  <a:close/>
                  <a:moveTo>
                    <a:pt x="1489" y="473"/>
                  </a:moveTo>
                  <a:lnTo>
                    <a:pt x="1637" y="473"/>
                  </a:lnTo>
                  <a:lnTo>
                    <a:pt x="1637" y="483"/>
                  </a:lnTo>
                  <a:lnTo>
                    <a:pt x="1489" y="483"/>
                  </a:lnTo>
                  <a:lnTo>
                    <a:pt x="1489" y="473"/>
                  </a:lnTo>
                  <a:close/>
                  <a:moveTo>
                    <a:pt x="1489" y="488"/>
                  </a:moveTo>
                  <a:lnTo>
                    <a:pt x="1637" y="488"/>
                  </a:lnTo>
                  <a:lnTo>
                    <a:pt x="1637" y="498"/>
                  </a:lnTo>
                  <a:lnTo>
                    <a:pt x="1489" y="498"/>
                  </a:lnTo>
                  <a:lnTo>
                    <a:pt x="1489" y="488"/>
                  </a:lnTo>
                  <a:close/>
                  <a:moveTo>
                    <a:pt x="1489" y="503"/>
                  </a:moveTo>
                  <a:lnTo>
                    <a:pt x="1637" y="503"/>
                  </a:lnTo>
                  <a:lnTo>
                    <a:pt x="1637" y="513"/>
                  </a:lnTo>
                  <a:lnTo>
                    <a:pt x="1489" y="513"/>
                  </a:lnTo>
                  <a:lnTo>
                    <a:pt x="1489" y="503"/>
                  </a:lnTo>
                  <a:close/>
                  <a:moveTo>
                    <a:pt x="1489" y="518"/>
                  </a:moveTo>
                  <a:lnTo>
                    <a:pt x="1637" y="518"/>
                  </a:lnTo>
                  <a:lnTo>
                    <a:pt x="1637" y="528"/>
                  </a:lnTo>
                  <a:lnTo>
                    <a:pt x="1489" y="528"/>
                  </a:lnTo>
                  <a:lnTo>
                    <a:pt x="1489" y="518"/>
                  </a:lnTo>
                  <a:close/>
                  <a:moveTo>
                    <a:pt x="1489" y="533"/>
                  </a:moveTo>
                  <a:lnTo>
                    <a:pt x="1637" y="533"/>
                  </a:lnTo>
                  <a:lnTo>
                    <a:pt x="1637" y="543"/>
                  </a:lnTo>
                  <a:lnTo>
                    <a:pt x="1489" y="543"/>
                  </a:lnTo>
                  <a:lnTo>
                    <a:pt x="1489" y="533"/>
                  </a:lnTo>
                  <a:close/>
                  <a:moveTo>
                    <a:pt x="1489" y="548"/>
                  </a:moveTo>
                  <a:lnTo>
                    <a:pt x="1637" y="548"/>
                  </a:lnTo>
                  <a:lnTo>
                    <a:pt x="1637" y="558"/>
                  </a:lnTo>
                  <a:lnTo>
                    <a:pt x="1489" y="558"/>
                  </a:lnTo>
                  <a:lnTo>
                    <a:pt x="1489" y="548"/>
                  </a:lnTo>
                  <a:close/>
                  <a:moveTo>
                    <a:pt x="1489" y="563"/>
                  </a:moveTo>
                  <a:lnTo>
                    <a:pt x="1637" y="563"/>
                  </a:lnTo>
                  <a:lnTo>
                    <a:pt x="1637" y="573"/>
                  </a:lnTo>
                  <a:lnTo>
                    <a:pt x="1489" y="573"/>
                  </a:lnTo>
                  <a:lnTo>
                    <a:pt x="1489" y="563"/>
                  </a:lnTo>
                  <a:close/>
                  <a:moveTo>
                    <a:pt x="1489" y="578"/>
                  </a:moveTo>
                  <a:lnTo>
                    <a:pt x="1637" y="578"/>
                  </a:lnTo>
                  <a:lnTo>
                    <a:pt x="1637" y="588"/>
                  </a:lnTo>
                  <a:lnTo>
                    <a:pt x="1489" y="588"/>
                  </a:lnTo>
                  <a:lnTo>
                    <a:pt x="1489" y="578"/>
                  </a:lnTo>
                  <a:close/>
                  <a:moveTo>
                    <a:pt x="1489" y="593"/>
                  </a:moveTo>
                  <a:lnTo>
                    <a:pt x="1637" y="593"/>
                  </a:lnTo>
                  <a:lnTo>
                    <a:pt x="1637" y="603"/>
                  </a:lnTo>
                  <a:lnTo>
                    <a:pt x="1489" y="603"/>
                  </a:lnTo>
                  <a:lnTo>
                    <a:pt x="1489" y="593"/>
                  </a:lnTo>
                  <a:close/>
                  <a:moveTo>
                    <a:pt x="1489" y="608"/>
                  </a:moveTo>
                  <a:lnTo>
                    <a:pt x="1637" y="608"/>
                  </a:lnTo>
                  <a:lnTo>
                    <a:pt x="1637" y="618"/>
                  </a:lnTo>
                  <a:lnTo>
                    <a:pt x="1489" y="618"/>
                  </a:lnTo>
                  <a:lnTo>
                    <a:pt x="1489" y="608"/>
                  </a:lnTo>
                  <a:close/>
                  <a:moveTo>
                    <a:pt x="1489" y="623"/>
                  </a:moveTo>
                  <a:lnTo>
                    <a:pt x="1637" y="623"/>
                  </a:lnTo>
                  <a:lnTo>
                    <a:pt x="1637" y="633"/>
                  </a:lnTo>
                  <a:lnTo>
                    <a:pt x="1489" y="633"/>
                  </a:lnTo>
                  <a:lnTo>
                    <a:pt x="1489" y="623"/>
                  </a:lnTo>
                  <a:close/>
                  <a:moveTo>
                    <a:pt x="1489" y="638"/>
                  </a:moveTo>
                  <a:lnTo>
                    <a:pt x="1637" y="638"/>
                  </a:lnTo>
                  <a:lnTo>
                    <a:pt x="1637" y="648"/>
                  </a:lnTo>
                  <a:lnTo>
                    <a:pt x="1489" y="648"/>
                  </a:lnTo>
                  <a:lnTo>
                    <a:pt x="1489" y="638"/>
                  </a:lnTo>
                  <a:close/>
                  <a:moveTo>
                    <a:pt x="1489" y="653"/>
                  </a:moveTo>
                  <a:lnTo>
                    <a:pt x="1637" y="653"/>
                  </a:lnTo>
                  <a:lnTo>
                    <a:pt x="1637" y="663"/>
                  </a:lnTo>
                  <a:lnTo>
                    <a:pt x="1489" y="663"/>
                  </a:lnTo>
                  <a:lnTo>
                    <a:pt x="1489" y="653"/>
                  </a:lnTo>
                  <a:close/>
                  <a:moveTo>
                    <a:pt x="1489" y="668"/>
                  </a:moveTo>
                  <a:lnTo>
                    <a:pt x="1637" y="668"/>
                  </a:lnTo>
                  <a:lnTo>
                    <a:pt x="1637" y="678"/>
                  </a:lnTo>
                  <a:lnTo>
                    <a:pt x="1489" y="678"/>
                  </a:lnTo>
                  <a:lnTo>
                    <a:pt x="1489" y="668"/>
                  </a:lnTo>
                  <a:close/>
                  <a:moveTo>
                    <a:pt x="1489" y="683"/>
                  </a:moveTo>
                  <a:lnTo>
                    <a:pt x="1637" y="683"/>
                  </a:lnTo>
                  <a:lnTo>
                    <a:pt x="1637" y="693"/>
                  </a:lnTo>
                  <a:lnTo>
                    <a:pt x="1489" y="693"/>
                  </a:lnTo>
                  <a:lnTo>
                    <a:pt x="1489" y="683"/>
                  </a:lnTo>
                  <a:close/>
                  <a:moveTo>
                    <a:pt x="1489" y="698"/>
                  </a:moveTo>
                  <a:lnTo>
                    <a:pt x="1637" y="698"/>
                  </a:lnTo>
                  <a:cubicBezTo>
                    <a:pt x="1636" y="702"/>
                    <a:pt x="1635" y="705"/>
                    <a:pt x="1634" y="708"/>
                  </a:cubicBezTo>
                  <a:lnTo>
                    <a:pt x="1492" y="708"/>
                  </a:lnTo>
                  <a:cubicBezTo>
                    <a:pt x="1491" y="705"/>
                    <a:pt x="1490" y="702"/>
                    <a:pt x="1489" y="698"/>
                  </a:cubicBezTo>
                  <a:close/>
                  <a:moveTo>
                    <a:pt x="1480" y="419"/>
                  </a:moveTo>
                  <a:cubicBezTo>
                    <a:pt x="1480" y="404"/>
                    <a:pt x="1492" y="404"/>
                    <a:pt x="1507" y="404"/>
                  </a:cubicBezTo>
                  <a:lnTo>
                    <a:pt x="1619" y="404"/>
                  </a:lnTo>
                  <a:cubicBezTo>
                    <a:pt x="1634" y="404"/>
                    <a:pt x="1646" y="404"/>
                    <a:pt x="1646" y="419"/>
                  </a:cubicBezTo>
                  <a:lnTo>
                    <a:pt x="1646" y="705"/>
                  </a:lnTo>
                  <a:cubicBezTo>
                    <a:pt x="1646" y="720"/>
                    <a:pt x="1634" y="717"/>
                    <a:pt x="1619" y="717"/>
                  </a:cubicBezTo>
                  <a:lnTo>
                    <a:pt x="1507" y="717"/>
                  </a:lnTo>
                  <a:cubicBezTo>
                    <a:pt x="1492" y="717"/>
                    <a:pt x="1480" y="720"/>
                    <a:pt x="1480" y="705"/>
                  </a:cubicBezTo>
                  <a:lnTo>
                    <a:pt x="1480" y="419"/>
                  </a:lnTo>
                  <a:close/>
                  <a:moveTo>
                    <a:pt x="272" y="961"/>
                  </a:moveTo>
                  <a:lnTo>
                    <a:pt x="5960" y="957"/>
                  </a:lnTo>
                  <a:lnTo>
                    <a:pt x="5960" y="948"/>
                  </a:lnTo>
                  <a:cubicBezTo>
                    <a:pt x="5960" y="948"/>
                    <a:pt x="5972" y="939"/>
                    <a:pt x="5972" y="918"/>
                  </a:cubicBezTo>
                  <a:cubicBezTo>
                    <a:pt x="5972" y="897"/>
                    <a:pt x="5961" y="897"/>
                    <a:pt x="5961" y="897"/>
                  </a:cubicBezTo>
                  <a:lnTo>
                    <a:pt x="5959" y="649"/>
                  </a:lnTo>
                  <a:cubicBezTo>
                    <a:pt x="5959" y="649"/>
                    <a:pt x="5972" y="631"/>
                    <a:pt x="5972" y="624"/>
                  </a:cubicBezTo>
                  <a:cubicBezTo>
                    <a:pt x="5973" y="616"/>
                    <a:pt x="5962" y="606"/>
                    <a:pt x="5962" y="606"/>
                  </a:cubicBezTo>
                  <a:cubicBezTo>
                    <a:pt x="5962" y="606"/>
                    <a:pt x="5961" y="601"/>
                    <a:pt x="5959" y="560"/>
                  </a:cubicBezTo>
                  <a:cubicBezTo>
                    <a:pt x="5957" y="519"/>
                    <a:pt x="5922" y="323"/>
                    <a:pt x="5915" y="285"/>
                  </a:cubicBezTo>
                  <a:cubicBezTo>
                    <a:pt x="5907" y="248"/>
                    <a:pt x="5912" y="238"/>
                    <a:pt x="5912" y="238"/>
                  </a:cubicBezTo>
                  <a:lnTo>
                    <a:pt x="5943" y="236"/>
                  </a:lnTo>
                  <a:lnTo>
                    <a:pt x="5940" y="86"/>
                  </a:lnTo>
                  <a:cubicBezTo>
                    <a:pt x="5940" y="86"/>
                    <a:pt x="5487" y="53"/>
                    <a:pt x="5372" y="50"/>
                  </a:cubicBezTo>
                  <a:cubicBezTo>
                    <a:pt x="5257" y="48"/>
                    <a:pt x="4980" y="53"/>
                    <a:pt x="4980" y="53"/>
                  </a:cubicBezTo>
                  <a:cubicBezTo>
                    <a:pt x="4980" y="53"/>
                    <a:pt x="4977" y="52"/>
                    <a:pt x="4972" y="46"/>
                  </a:cubicBezTo>
                  <a:cubicBezTo>
                    <a:pt x="4968" y="39"/>
                    <a:pt x="4954" y="36"/>
                    <a:pt x="4954" y="36"/>
                  </a:cubicBezTo>
                  <a:lnTo>
                    <a:pt x="4369" y="35"/>
                  </a:lnTo>
                  <a:cubicBezTo>
                    <a:pt x="4369" y="35"/>
                    <a:pt x="4362" y="33"/>
                    <a:pt x="4355" y="39"/>
                  </a:cubicBezTo>
                  <a:cubicBezTo>
                    <a:pt x="4348" y="44"/>
                    <a:pt x="4346" y="53"/>
                    <a:pt x="4346" y="53"/>
                  </a:cubicBezTo>
                  <a:lnTo>
                    <a:pt x="4199" y="53"/>
                  </a:lnTo>
                  <a:cubicBezTo>
                    <a:pt x="4199" y="53"/>
                    <a:pt x="4196" y="42"/>
                    <a:pt x="4193" y="39"/>
                  </a:cubicBezTo>
                  <a:cubicBezTo>
                    <a:pt x="4191" y="36"/>
                    <a:pt x="4186" y="35"/>
                    <a:pt x="4186" y="35"/>
                  </a:cubicBezTo>
                  <a:lnTo>
                    <a:pt x="3853" y="36"/>
                  </a:lnTo>
                  <a:cubicBezTo>
                    <a:pt x="3853" y="36"/>
                    <a:pt x="3846" y="35"/>
                    <a:pt x="3842" y="39"/>
                  </a:cubicBezTo>
                  <a:cubicBezTo>
                    <a:pt x="3838" y="43"/>
                    <a:pt x="3838" y="52"/>
                    <a:pt x="3838" y="52"/>
                  </a:cubicBezTo>
                  <a:lnTo>
                    <a:pt x="3824" y="52"/>
                  </a:lnTo>
                  <a:cubicBezTo>
                    <a:pt x="3824" y="52"/>
                    <a:pt x="3824" y="44"/>
                    <a:pt x="3822" y="40"/>
                  </a:cubicBezTo>
                  <a:cubicBezTo>
                    <a:pt x="3820" y="37"/>
                    <a:pt x="3812" y="36"/>
                    <a:pt x="3812" y="36"/>
                  </a:cubicBezTo>
                  <a:lnTo>
                    <a:pt x="3749" y="36"/>
                  </a:lnTo>
                  <a:cubicBezTo>
                    <a:pt x="3749" y="36"/>
                    <a:pt x="3756" y="0"/>
                    <a:pt x="3672" y="2"/>
                  </a:cubicBezTo>
                  <a:cubicBezTo>
                    <a:pt x="3589" y="3"/>
                    <a:pt x="3581" y="36"/>
                    <a:pt x="3581" y="36"/>
                  </a:cubicBezTo>
                  <a:cubicBezTo>
                    <a:pt x="3581" y="36"/>
                    <a:pt x="3483" y="34"/>
                    <a:pt x="3478" y="38"/>
                  </a:cubicBezTo>
                  <a:cubicBezTo>
                    <a:pt x="3473" y="42"/>
                    <a:pt x="3475" y="51"/>
                    <a:pt x="3475" y="51"/>
                  </a:cubicBezTo>
                  <a:lnTo>
                    <a:pt x="3458" y="51"/>
                  </a:lnTo>
                  <a:cubicBezTo>
                    <a:pt x="3458" y="51"/>
                    <a:pt x="3459" y="45"/>
                    <a:pt x="3453" y="39"/>
                  </a:cubicBezTo>
                  <a:cubicBezTo>
                    <a:pt x="3446" y="33"/>
                    <a:pt x="2774" y="34"/>
                    <a:pt x="2769" y="38"/>
                  </a:cubicBezTo>
                  <a:cubicBezTo>
                    <a:pt x="2763" y="41"/>
                    <a:pt x="2761" y="52"/>
                    <a:pt x="2761" y="52"/>
                  </a:cubicBezTo>
                  <a:lnTo>
                    <a:pt x="2751" y="52"/>
                  </a:lnTo>
                  <a:cubicBezTo>
                    <a:pt x="2751" y="52"/>
                    <a:pt x="2749" y="50"/>
                    <a:pt x="2748" y="44"/>
                  </a:cubicBezTo>
                  <a:cubicBezTo>
                    <a:pt x="2746" y="38"/>
                    <a:pt x="2740" y="38"/>
                    <a:pt x="2740" y="38"/>
                  </a:cubicBezTo>
                  <a:lnTo>
                    <a:pt x="2062" y="38"/>
                  </a:lnTo>
                  <a:cubicBezTo>
                    <a:pt x="2050" y="38"/>
                    <a:pt x="2048" y="52"/>
                    <a:pt x="2048" y="52"/>
                  </a:cubicBezTo>
                  <a:lnTo>
                    <a:pt x="1928" y="53"/>
                  </a:lnTo>
                  <a:cubicBezTo>
                    <a:pt x="1928" y="53"/>
                    <a:pt x="1927" y="37"/>
                    <a:pt x="1914" y="37"/>
                  </a:cubicBezTo>
                  <a:cubicBezTo>
                    <a:pt x="1901" y="37"/>
                    <a:pt x="1599" y="35"/>
                    <a:pt x="1584" y="36"/>
                  </a:cubicBezTo>
                  <a:cubicBezTo>
                    <a:pt x="1569" y="36"/>
                    <a:pt x="1567" y="56"/>
                    <a:pt x="1567" y="56"/>
                  </a:cubicBezTo>
                  <a:lnTo>
                    <a:pt x="1357" y="55"/>
                  </a:lnTo>
                  <a:cubicBezTo>
                    <a:pt x="1357" y="55"/>
                    <a:pt x="1362" y="28"/>
                    <a:pt x="1353" y="16"/>
                  </a:cubicBezTo>
                  <a:cubicBezTo>
                    <a:pt x="1343" y="3"/>
                    <a:pt x="1269" y="4"/>
                    <a:pt x="1258" y="14"/>
                  </a:cubicBezTo>
                  <a:cubicBezTo>
                    <a:pt x="1247" y="24"/>
                    <a:pt x="1250" y="53"/>
                    <a:pt x="1250" y="53"/>
                  </a:cubicBezTo>
                  <a:lnTo>
                    <a:pt x="1086" y="56"/>
                  </a:lnTo>
                  <a:cubicBezTo>
                    <a:pt x="1086" y="56"/>
                    <a:pt x="1087" y="22"/>
                    <a:pt x="1076" y="16"/>
                  </a:cubicBezTo>
                  <a:cubicBezTo>
                    <a:pt x="1066" y="11"/>
                    <a:pt x="1007" y="10"/>
                    <a:pt x="994" y="16"/>
                  </a:cubicBezTo>
                  <a:cubicBezTo>
                    <a:pt x="981" y="23"/>
                    <a:pt x="981" y="53"/>
                    <a:pt x="981" y="53"/>
                  </a:cubicBezTo>
                  <a:cubicBezTo>
                    <a:pt x="981" y="53"/>
                    <a:pt x="822" y="57"/>
                    <a:pt x="616" y="75"/>
                  </a:cubicBezTo>
                  <a:cubicBezTo>
                    <a:pt x="410" y="94"/>
                    <a:pt x="290" y="104"/>
                    <a:pt x="290" y="104"/>
                  </a:cubicBezTo>
                  <a:lnTo>
                    <a:pt x="290" y="248"/>
                  </a:lnTo>
                  <a:lnTo>
                    <a:pt x="320" y="246"/>
                  </a:lnTo>
                  <a:lnTo>
                    <a:pt x="320" y="256"/>
                  </a:lnTo>
                  <a:cubicBezTo>
                    <a:pt x="320" y="256"/>
                    <a:pt x="306" y="323"/>
                    <a:pt x="292" y="420"/>
                  </a:cubicBezTo>
                  <a:cubicBezTo>
                    <a:pt x="277" y="518"/>
                    <a:pt x="272" y="607"/>
                    <a:pt x="272" y="607"/>
                  </a:cubicBezTo>
                  <a:cubicBezTo>
                    <a:pt x="272" y="607"/>
                    <a:pt x="257" y="621"/>
                    <a:pt x="257" y="633"/>
                  </a:cubicBezTo>
                  <a:cubicBezTo>
                    <a:pt x="257" y="646"/>
                    <a:pt x="270" y="663"/>
                    <a:pt x="270" y="663"/>
                  </a:cubicBezTo>
                  <a:lnTo>
                    <a:pt x="272" y="961"/>
                  </a:lnTo>
                  <a:close/>
                  <a:moveTo>
                    <a:pt x="4516" y="380"/>
                  </a:moveTo>
                  <a:lnTo>
                    <a:pt x="4516" y="392"/>
                  </a:lnTo>
                  <a:lnTo>
                    <a:pt x="4264" y="392"/>
                  </a:lnTo>
                  <a:lnTo>
                    <a:pt x="4264" y="380"/>
                  </a:lnTo>
                  <a:lnTo>
                    <a:pt x="4516" y="380"/>
                  </a:lnTo>
                  <a:close/>
                  <a:moveTo>
                    <a:pt x="4797" y="380"/>
                  </a:moveTo>
                  <a:lnTo>
                    <a:pt x="4797" y="392"/>
                  </a:lnTo>
                  <a:lnTo>
                    <a:pt x="4545" y="392"/>
                  </a:lnTo>
                  <a:lnTo>
                    <a:pt x="4545" y="380"/>
                  </a:lnTo>
                  <a:lnTo>
                    <a:pt x="4797" y="380"/>
                  </a:lnTo>
                  <a:close/>
                  <a:moveTo>
                    <a:pt x="5073" y="380"/>
                  </a:moveTo>
                  <a:lnTo>
                    <a:pt x="5073" y="392"/>
                  </a:lnTo>
                  <a:lnTo>
                    <a:pt x="4820" y="392"/>
                  </a:lnTo>
                  <a:lnTo>
                    <a:pt x="4820" y="380"/>
                  </a:lnTo>
                  <a:lnTo>
                    <a:pt x="5073" y="380"/>
                  </a:lnTo>
                  <a:close/>
                  <a:moveTo>
                    <a:pt x="4516" y="406"/>
                  </a:moveTo>
                  <a:lnTo>
                    <a:pt x="4516" y="417"/>
                  </a:lnTo>
                  <a:lnTo>
                    <a:pt x="4264" y="417"/>
                  </a:lnTo>
                  <a:lnTo>
                    <a:pt x="4264" y="406"/>
                  </a:lnTo>
                  <a:lnTo>
                    <a:pt x="4516" y="406"/>
                  </a:lnTo>
                  <a:close/>
                  <a:moveTo>
                    <a:pt x="4797" y="406"/>
                  </a:moveTo>
                  <a:lnTo>
                    <a:pt x="4797" y="417"/>
                  </a:lnTo>
                  <a:lnTo>
                    <a:pt x="4545" y="417"/>
                  </a:lnTo>
                  <a:lnTo>
                    <a:pt x="4545" y="406"/>
                  </a:lnTo>
                  <a:lnTo>
                    <a:pt x="4797" y="406"/>
                  </a:lnTo>
                  <a:close/>
                  <a:moveTo>
                    <a:pt x="5073" y="406"/>
                  </a:moveTo>
                  <a:lnTo>
                    <a:pt x="5073" y="417"/>
                  </a:lnTo>
                  <a:lnTo>
                    <a:pt x="4820" y="417"/>
                  </a:lnTo>
                  <a:lnTo>
                    <a:pt x="4820" y="406"/>
                  </a:lnTo>
                  <a:lnTo>
                    <a:pt x="5073" y="406"/>
                  </a:lnTo>
                  <a:close/>
                  <a:moveTo>
                    <a:pt x="4516" y="431"/>
                  </a:moveTo>
                  <a:lnTo>
                    <a:pt x="4516" y="442"/>
                  </a:lnTo>
                  <a:lnTo>
                    <a:pt x="4264" y="442"/>
                  </a:lnTo>
                  <a:lnTo>
                    <a:pt x="4264" y="431"/>
                  </a:lnTo>
                  <a:lnTo>
                    <a:pt x="4516" y="431"/>
                  </a:lnTo>
                  <a:close/>
                  <a:moveTo>
                    <a:pt x="4797" y="431"/>
                  </a:moveTo>
                  <a:lnTo>
                    <a:pt x="4797" y="442"/>
                  </a:lnTo>
                  <a:lnTo>
                    <a:pt x="4545" y="442"/>
                  </a:lnTo>
                  <a:lnTo>
                    <a:pt x="4545" y="431"/>
                  </a:lnTo>
                  <a:lnTo>
                    <a:pt x="4797" y="431"/>
                  </a:lnTo>
                  <a:close/>
                  <a:moveTo>
                    <a:pt x="5073" y="431"/>
                  </a:moveTo>
                  <a:lnTo>
                    <a:pt x="5073" y="442"/>
                  </a:lnTo>
                  <a:lnTo>
                    <a:pt x="4820" y="442"/>
                  </a:lnTo>
                  <a:lnTo>
                    <a:pt x="4820" y="431"/>
                  </a:lnTo>
                  <a:lnTo>
                    <a:pt x="5073" y="431"/>
                  </a:lnTo>
                  <a:close/>
                  <a:moveTo>
                    <a:pt x="4516" y="456"/>
                  </a:moveTo>
                  <a:lnTo>
                    <a:pt x="4516" y="468"/>
                  </a:lnTo>
                  <a:lnTo>
                    <a:pt x="4264" y="468"/>
                  </a:lnTo>
                  <a:lnTo>
                    <a:pt x="4264" y="456"/>
                  </a:lnTo>
                  <a:lnTo>
                    <a:pt x="4516" y="456"/>
                  </a:lnTo>
                  <a:close/>
                  <a:moveTo>
                    <a:pt x="4797" y="456"/>
                  </a:moveTo>
                  <a:lnTo>
                    <a:pt x="4797" y="468"/>
                  </a:lnTo>
                  <a:lnTo>
                    <a:pt x="4545" y="468"/>
                  </a:lnTo>
                  <a:lnTo>
                    <a:pt x="4545" y="456"/>
                  </a:lnTo>
                  <a:lnTo>
                    <a:pt x="4797" y="456"/>
                  </a:lnTo>
                  <a:close/>
                  <a:moveTo>
                    <a:pt x="5073" y="456"/>
                  </a:moveTo>
                  <a:lnTo>
                    <a:pt x="5073" y="468"/>
                  </a:lnTo>
                  <a:lnTo>
                    <a:pt x="4820" y="468"/>
                  </a:lnTo>
                  <a:lnTo>
                    <a:pt x="4820" y="456"/>
                  </a:lnTo>
                  <a:lnTo>
                    <a:pt x="5073" y="456"/>
                  </a:lnTo>
                  <a:close/>
                  <a:moveTo>
                    <a:pt x="4516" y="481"/>
                  </a:moveTo>
                  <a:lnTo>
                    <a:pt x="4516" y="493"/>
                  </a:lnTo>
                  <a:lnTo>
                    <a:pt x="4264" y="493"/>
                  </a:lnTo>
                  <a:lnTo>
                    <a:pt x="4264" y="481"/>
                  </a:lnTo>
                  <a:lnTo>
                    <a:pt x="4516" y="481"/>
                  </a:lnTo>
                  <a:close/>
                  <a:moveTo>
                    <a:pt x="4797" y="481"/>
                  </a:moveTo>
                  <a:lnTo>
                    <a:pt x="4797" y="493"/>
                  </a:lnTo>
                  <a:lnTo>
                    <a:pt x="4545" y="493"/>
                  </a:lnTo>
                  <a:lnTo>
                    <a:pt x="4545" y="481"/>
                  </a:lnTo>
                  <a:lnTo>
                    <a:pt x="4797" y="481"/>
                  </a:lnTo>
                  <a:close/>
                  <a:moveTo>
                    <a:pt x="5073" y="481"/>
                  </a:moveTo>
                  <a:lnTo>
                    <a:pt x="5073" y="493"/>
                  </a:lnTo>
                  <a:lnTo>
                    <a:pt x="4820" y="493"/>
                  </a:lnTo>
                  <a:lnTo>
                    <a:pt x="4820" y="481"/>
                  </a:lnTo>
                  <a:lnTo>
                    <a:pt x="5073" y="481"/>
                  </a:lnTo>
                  <a:close/>
                  <a:moveTo>
                    <a:pt x="4516" y="507"/>
                  </a:moveTo>
                  <a:lnTo>
                    <a:pt x="4516" y="518"/>
                  </a:lnTo>
                  <a:lnTo>
                    <a:pt x="4264" y="518"/>
                  </a:lnTo>
                  <a:lnTo>
                    <a:pt x="4264" y="507"/>
                  </a:lnTo>
                  <a:lnTo>
                    <a:pt x="4516" y="507"/>
                  </a:lnTo>
                  <a:close/>
                  <a:moveTo>
                    <a:pt x="4797" y="507"/>
                  </a:moveTo>
                  <a:lnTo>
                    <a:pt x="4797" y="518"/>
                  </a:lnTo>
                  <a:lnTo>
                    <a:pt x="4545" y="518"/>
                  </a:lnTo>
                  <a:lnTo>
                    <a:pt x="4545" y="507"/>
                  </a:lnTo>
                  <a:lnTo>
                    <a:pt x="4797" y="507"/>
                  </a:lnTo>
                  <a:close/>
                  <a:moveTo>
                    <a:pt x="5073" y="507"/>
                  </a:moveTo>
                  <a:lnTo>
                    <a:pt x="5073" y="518"/>
                  </a:lnTo>
                  <a:lnTo>
                    <a:pt x="4820" y="518"/>
                  </a:lnTo>
                  <a:lnTo>
                    <a:pt x="4820" y="507"/>
                  </a:lnTo>
                  <a:lnTo>
                    <a:pt x="5073" y="507"/>
                  </a:lnTo>
                  <a:close/>
                  <a:moveTo>
                    <a:pt x="4516" y="532"/>
                  </a:moveTo>
                  <a:lnTo>
                    <a:pt x="4516" y="544"/>
                  </a:lnTo>
                  <a:lnTo>
                    <a:pt x="4264" y="544"/>
                  </a:lnTo>
                  <a:lnTo>
                    <a:pt x="4264" y="532"/>
                  </a:lnTo>
                  <a:lnTo>
                    <a:pt x="4516" y="532"/>
                  </a:lnTo>
                  <a:close/>
                  <a:moveTo>
                    <a:pt x="4797" y="532"/>
                  </a:moveTo>
                  <a:lnTo>
                    <a:pt x="4797" y="544"/>
                  </a:lnTo>
                  <a:lnTo>
                    <a:pt x="4545" y="544"/>
                  </a:lnTo>
                  <a:lnTo>
                    <a:pt x="4545" y="532"/>
                  </a:lnTo>
                  <a:lnTo>
                    <a:pt x="4797" y="532"/>
                  </a:lnTo>
                  <a:close/>
                  <a:moveTo>
                    <a:pt x="5073" y="532"/>
                  </a:moveTo>
                  <a:lnTo>
                    <a:pt x="5073" y="544"/>
                  </a:lnTo>
                  <a:lnTo>
                    <a:pt x="4820" y="544"/>
                  </a:lnTo>
                  <a:lnTo>
                    <a:pt x="4820" y="532"/>
                  </a:lnTo>
                  <a:lnTo>
                    <a:pt x="5073" y="532"/>
                  </a:lnTo>
                  <a:close/>
                  <a:moveTo>
                    <a:pt x="4516" y="557"/>
                  </a:moveTo>
                  <a:lnTo>
                    <a:pt x="4516" y="569"/>
                  </a:lnTo>
                  <a:lnTo>
                    <a:pt x="4264" y="569"/>
                  </a:lnTo>
                  <a:lnTo>
                    <a:pt x="4264" y="557"/>
                  </a:lnTo>
                  <a:lnTo>
                    <a:pt x="4516" y="557"/>
                  </a:lnTo>
                  <a:close/>
                  <a:moveTo>
                    <a:pt x="4797" y="557"/>
                  </a:moveTo>
                  <a:lnTo>
                    <a:pt x="4797" y="569"/>
                  </a:lnTo>
                  <a:lnTo>
                    <a:pt x="4545" y="569"/>
                  </a:lnTo>
                  <a:lnTo>
                    <a:pt x="4545" y="557"/>
                  </a:lnTo>
                  <a:lnTo>
                    <a:pt x="4797" y="557"/>
                  </a:lnTo>
                  <a:close/>
                  <a:moveTo>
                    <a:pt x="5073" y="557"/>
                  </a:moveTo>
                  <a:lnTo>
                    <a:pt x="5073" y="569"/>
                  </a:lnTo>
                  <a:lnTo>
                    <a:pt x="4820" y="569"/>
                  </a:lnTo>
                  <a:lnTo>
                    <a:pt x="4820" y="557"/>
                  </a:lnTo>
                  <a:lnTo>
                    <a:pt x="5073" y="557"/>
                  </a:lnTo>
                  <a:close/>
                  <a:moveTo>
                    <a:pt x="4516" y="583"/>
                  </a:moveTo>
                  <a:lnTo>
                    <a:pt x="4516" y="594"/>
                  </a:lnTo>
                  <a:lnTo>
                    <a:pt x="4264" y="594"/>
                  </a:lnTo>
                  <a:lnTo>
                    <a:pt x="4264" y="583"/>
                  </a:lnTo>
                  <a:lnTo>
                    <a:pt x="4516" y="583"/>
                  </a:lnTo>
                  <a:close/>
                  <a:moveTo>
                    <a:pt x="4797" y="583"/>
                  </a:moveTo>
                  <a:lnTo>
                    <a:pt x="4797" y="594"/>
                  </a:lnTo>
                  <a:lnTo>
                    <a:pt x="4545" y="594"/>
                  </a:lnTo>
                  <a:lnTo>
                    <a:pt x="4545" y="583"/>
                  </a:lnTo>
                  <a:lnTo>
                    <a:pt x="4797" y="583"/>
                  </a:lnTo>
                  <a:close/>
                  <a:moveTo>
                    <a:pt x="5073" y="583"/>
                  </a:moveTo>
                  <a:lnTo>
                    <a:pt x="5073" y="594"/>
                  </a:lnTo>
                  <a:lnTo>
                    <a:pt x="4820" y="594"/>
                  </a:lnTo>
                  <a:lnTo>
                    <a:pt x="4820" y="583"/>
                  </a:lnTo>
                  <a:lnTo>
                    <a:pt x="5073" y="583"/>
                  </a:lnTo>
                  <a:close/>
                  <a:moveTo>
                    <a:pt x="4516" y="608"/>
                  </a:moveTo>
                  <a:lnTo>
                    <a:pt x="4516" y="620"/>
                  </a:lnTo>
                  <a:lnTo>
                    <a:pt x="4264" y="620"/>
                  </a:lnTo>
                  <a:lnTo>
                    <a:pt x="4264" y="608"/>
                  </a:lnTo>
                  <a:lnTo>
                    <a:pt x="4516" y="608"/>
                  </a:lnTo>
                  <a:close/>
                  <a:moveTo>
                    <a:pt x="4797" y="608"/>
                  </a:moveTo>
                  <a:lnTo>
                    <a:pt x="4797" y="620"/>
                  </a:lnTo>
                  <a:lnTo>
                    <a:pt x="4545" y="620"/>
                  </a:lnTo>
                  <a:lnTo>
                    <a:pt x="4545" y="608"/>
                  </a:lnTo>
                  <a:lnTo>
                    <a:pt x="4797" y="608"/>
                  </a:lnTo>
                  <a:close/>
                  <a:moveTo>
                    <a:pt x="5073" y="608"/>
                  </a:moveTo>
                  <a:lnTo>
                    <a:pt x="5073" y="620"/>
                  </a:lnTo>
                  <a:lnTo>
                    <a:pt x="4820" y="620"/>
                  </a:lnTo>
                  <a:lnTo>
                    <a:pt x="4820" y="608"/>
                  </a:lnTo>
                  <a:lnTo>
                    <a:pt x="5073" y="608"/>
                  </a:lnTo>
                  <a:close/>
                  <a:moveTo>
                    <a:pt x="4516" y="633"/>
                  </a:moveTo>
                  <a:lnTo>
                    <a:pt x="4516" y="645"/>
                  </a:lnTo>
                  <a:lnTo>
                    <a:pt x="4264" y="645"/>
                  </a:lnTo>
                  <a:lnTo>
                    <a:pt x="4264" y="633"/>
                  </a:lnTo>
                  <a:lnTo>
                    <a:pt x="4516" y="633"/>
                  </a:lnTo>
                  <a:close/>
                  <a:moveTo>
                    <a:pt x="4797" y="633"/>
                  </a:moveTo>
                  <a:lnTo>
                    <a:pt x="4797" y="645"/>
                  </a:lnTo>
                  <a:lnTo>
                    <a:pt x="4545" y="645"/>
                  </a:lnTo>
                  <a:lnTo>
                    <a:pt x="4545" y="633"/>
                  </a:lnTo>
                  <a:lnTo>
                    <a:pt x="4797" y="633"/>
                  </a:lnTo>
                  <a:close/>
                  <a:moveTo>
                    <a:pt x="5073" y="633"/>
                  </a:moveTo>
                  <a:lnTo>
                    <a:pt x="5073" y="645"/>
                  </a:lnTo>
                  <a:lnTo>
                    <a:pt x="4820" y="645"/>
                  </a:lnTo>
                  <a:lnTo>
                    <a:pt x="4820" y="633"/>
                  </a:lnTo>
                  <a:lnTo>
                    <a:pt x="5073" y="633"/>
                  </a:lnTo>
                  <a:close/>
                  <a:moveTo>
                    <a:pt x="4516" y="659"/>
                  </a:moveTo>
                  <a:lnTo>
                    <a:pt x="4516" y="670"/>
                  </a:lnTo>
                  <a:lnTo>
                    <a:pt x="4264" y="670"/>
                  </a:lnTo>
                  <a:lnTo>
                    <a:pt x="4264" y="659"/>
                  </a:lnTo>
                  <a:lnTo>
                    <a:pt x="4516" y="659"/>
                  </a:lnTo>
                  <a:close/>
                  <a:moveTo>
                    <a:pt x="4797" y="659"/>
                  </a:moveTo>
                  <a:lnTo>
                    <a:pt x="4797" y="670"/>
                  </a:lnTo>
                  <a:lnTo>
                    <a:pt x="4545" y="670"/>
                  </a:lnTo>
                  <a:lnTo>
                    <a:pt x="4545" y="659"/>
                  </a:lnTo>
                  <a:lnTo>
                    <a:pt x="4797" y="659"/>
                  </a:lnTo>
                  <a:close/>
                  <a:moveTo>
                    <a:pt x="5073" y="659"/>
                  </a:moveTo>
                  <a:lnTo>
                    <a:pt x="5073" y="670"/>
                  </a:lnTo>
                  <a:lnTo>
                    <a:pt x="4820" y="670"/>
                  </a:lnTo>
                  <a:lnTo>
                    <a:pt x="4820" y="659"/>
                  </a:lnTo>
                  <a:lnTo>
                    <a:pt x="5073" y="659"/>
                  </a:lnTo>
                  <a:close/>
                  <a:moveTo>
                    <a:pt x="4516" y="684"/>
                  </a:moveTo>
                  <a:lnTo>
                    <a:pt x="4516" y="695"/>
                  </a:lnTo>
                  <a:lnTo>
                    <a:pt x="4264" y="695"/>
                  </a:lnTo>
                  <a:lnTo>
                    <a:pt x="4264" y="684"/>
                  </a:lnTo>
                  <a:lnTo>
                    <a:pt x="4516" y="684"/>
                  </a:lnTo>
                  <a:close/>
                  <a:moveTo>
                    <a:pt x="4797" y="684"/>
                  </a:moveTo>
                  <a:lnTo>
                    <a:pt x="4797" y="695"/>
                  </a:lnTo>
                  <a:lnTo>
                    <a:pt x="4545" y="695"/>
                  </a:lnTo>
                  <a:lnTo>
                    <a:pt x="4545" y="684"/>
                  </a:lnTo>
                  <a:lnTo>
                    <a:pt x="4797" y="684"/>
                  </a:lnTo>
                  <a:close/>
                  <a:moveTo>
                    <a:pt x="5073" y="684"/>
                  </a:moveTo>
                  <a:lnTo>
                    <a:pt x="5073" y="695"/>
                  </a:lnTo>
                  <a:lnTo>
                    <a:pt x="4820" y="695"/>
                  </a:lnTo>
                  <a:lnTo>
                    <a:pt x="4820" y="684"/>
                  </a:lnTo>
                  <a:lnTo>
                    <a:pt x="5073" y="684"/>
                  </a:lnTo>
                  <a:close/>
                  <a:moveTo>
                    <a:pt x="4516" y="709"/>
                  </a:moveTo>
                  <a:lnTo>
                    <a:pt x="4516" y="721"/>
                  </a:lnTo>
                  <a:lnTo>
                    <a:pt x="4264" y="721"/>
                  </a:lnTo>
                  <a:lnTo>
                    <a:pt x="4264" y="709"/>
                  </a:lnTo>
                  <a:lnTo>
                    <a:pt x="4516" y="709"/>
                  </a:lnTo>
                  <a:close/>
                  <a:moveTo>
                    <a:pt x="4797" y="709"/>
                  </a:moveTo>
                  <a:lnTo>
                    <a:pt x="4797" y="721"/>
                  </a:lnTo>
                  <a:lnTo>
                    <a:pt x="4545" y="721"/>
                  </a:lnTo>
                  <a:lnTo>
                    <a:pt x="4545" y="709"/>
                  </a:lnTo>
                  <a:lnTo>
                    <a:pt x="4797" y="709"/>
                  </a:lnTo>
                  <a:close/>
                  <a:moveTo>
                    <a:pt x="5073" y="709"/>
                  </a:moveTo>
                  <a:lnTo>
                    <a:pt x="5073" y="721"/>
                  </a:lnTo>
                  <a:lnTo>
                    <a:pt x="4820" y="721"/>
                  </a:lnTo>
                  <a:lnTo>
                    <a:pt x="4820" y="709"/>
                  </a:lnTo>
                  <a:lnTo>
                    <a:pt x="5073" y="709"/>
                  </a:lnTo>
                  <a:close/>
                  <a:moveTo>
                    <a:pt x="4516" y="734"/>
                  </a:moveTo>
                  <a:lnTo>
                    <a:pt x="4516" y="746"/>
                  </a:lnTo>
                  <a:lnTo>
                    <a:pt x="4264" y="746"/>
                  </a:lnTo>
                  <a:lnTo>
                    <a:pt x="4264" y="734"/>
                  </a:lnTo>
                  <a:lnTo>
                    <a:pt x="4516" y="734"/>
                  </a:lnTo>
                  <a:close/>
                  <a:moveTo>
                    <a:pt x="4797" y="734"/>
                  </a:moveTo>
                  <a:lnTo>
                    <a:pt x="4797" y="746"/>
                  </a:lnTo>
                  <a:lnTo>
                    <a:pt x="4545" y="746"/>
                  </a:lnTo>
                  <a:lnTo>
                    <a:pt x="4545" y="734"/>
                  </a:lnTo>
                  <a:lnTo>
                    <a:pt x="4797" y="734"/>
                  </a:lnTo>
                  <a:close/>
                  <a:moveTo>
                    <a:pt x="5073" y="734"/>
                  </a:moveTo>
                  <a:lnTo>
                    <a:pt x="5073" y="746"/>
                  </a:lnTo>
                  <a:lnTo>
                    <a:pt x="4820" y="746"/>
                  </a:lnTo>
                  <a:lnTo>
                    <a:pt x="4820" y="734"/>
                  </a:lnTo>
                  <a:lnTo>
                    <a:pt x="5073" y="734"/>
                  </a:lnTo>
                  <a:close/>
                  <a:moveTo>
                    <a:pt x="4516" y="760"/>
                  </a:moveTo>
                  <a:lnTo>
                    <a:pt x="4516" y="771"/>
                  </a:lnTo>
                  <a:lnTo>
                    <a:pt x="4264" y="771"/>
                  </a:lnTo>
                  <a:lnTo>
                    <a:pt x="4264" y="760"/>
                  </a:lnTo>
                  <a:lnTo>
                    <a:pt x="4516" y="760"/>
                  </a:lnTo>
                  <a:close/>
                  <a:moveTo>
                    <a:pt x="4797" y="760"/>
                  </a:moveTo>
                  <a:lnTo>
                    <a:pt x="4797" y="771"/>
                  </a:lnTo>
                  <a:lnTo>
                    <a:pt x="4545" y="771"/>
                  </a:lnTo>
                  <a:lnTo>
                    <a:pt x="4545" y="760"/>
                  </a:lnTo>
                  <a:lnTo>
                    <a:pt x="4797" y="760"/>
                  </a:lnTo>
                  <a:close/>
                  <a:moveTo>
                    <a:pt x="5073" y="760"/>
                  </a:moveTo>
                  <a:lnTo>
                    <a:pt x="5073" y="771"/>
                  </a:lnTo>
                  <a:lnTo>
                    <a:pt x="4820" y="771"/>
                  </a:lnTo>
                  <a:lnTo>
                    <a:pt x="4820" y="760"/>
                  </a:lnTo>
                  <a:lnTo>
                    <a:pt x="5073" y="760"/>
                  </a:lnTo>
                  <a:close/>
                  <a:moveTo>
                    <a:pt x="4516" y="785"/>
                  </a:moveTo>
                  <a:lnTo>
                    <a:pt x="4516" y="797"/>
                  </a:lnTo>
                  <a:lnTo>
                    <a:pt x="4264" y="797"/>
                  </a:lnTo>
                  <a:lnTo>
                    <a:pt x="4264" y="785"/>
                  </a:lnTo>
                  <a:lnTo>
                    <a:pt x="4516" y="785"/>
                  </a:lnTo>
                  <a:close/>
                  <a:moveTo>
                    <a:pt x="4797" y="785"/>
                  </a:moveTo>
                  <a:lnTo>
                    <a:pt x="4797" y="797"/>
                  </a:lnTo>
                  <a:lnTo>
                    <a:pt x="4545" y="797"/>
                  </a:lnTo>
                  <a:lnTo>
                    <a:pt x="4545" y="785"/>
                  </a:lnTo>
                  <a:lnTo>
                    <a:pt x="4797" y="785"/>
                  </a:lnTo>
                  <a:close/>
                  <a:moveTo>
                    <a:pt x="5073" y="785"/>
                  </a:moveTo>
                  <a:lnTo>
                    <a:pt x="5073" y="797"/>
                  </a:lnTo>
                  <a:lnTo>
                    <a:pt x="4820" y="797"/>
                  </a:lnTo>
                  <a:lnTo>
                    <a:pt x="4820" y="785"/>
                  </a:lnTo>
                  <a:lnTo>
                    <a:pt x="5073" y="785"/>
                  </a:lnTo>
                  <a:close/>
                  <a:moveTo>
                    <a:pt x="4516" y="810"/>
                  </a:moveTo>
                  <a:lnTo>
                    <a:pt x="4516" y="822"/>
                  </a:lnTo>
                  <a:lnTo>
                    <a:pt x="4264" y="822"/>
                  </a:lnTo>
                  <a:lnTo>
                    <a:pt x="4264" y="810"/>
                  </a:lnTo>
                  <a:lnTo>
                    <a:pt x="4516" y="810"/>
                  </a:lnTo>
                  <a:close/>
                  <a:moveTo>
                    <a:pt x="4797" y="810"/>
                  </a:moveTo>
                  <a:lnTo>
                    <a:pt x="4797" y="822"/>
                  </a:lnTo>
                  <a:lnTo>
                    <a:pt x="4545" y="822"/>
                  </a:lnTo>
                  <a:lnTo>
                    <a:pt x="4545" y="810"/>
                  </a:lnTo>
                  <a:lnTo>
                    <a:pt x="4797" y="810"/>
                  </a:lnTo>
                  <a:close/>
                  <a:moveTo>
                    <a:pt x="5073" y="810"/>
                  </a:moveTo>
                  <a:lnTo>
                    <a:pt x="5073" y="822"/>
                  </a:lnTo>
                  <a:lnTo>
                    <a:pt x="4820" y="822"/>
                  </a:lnTo>
                  <a:lnTo>
                    <a:pt x="4820" y="810"/>
                  </a:lnTo>
                  <a:lnTo>
                    <a:pt x="5073" y="810"/>
                  </a:lnTo>
                  <a:close/>
                  <a:moveTo>
                    <a:pt x="5884" y="288"/>
                  </a:moveTo>
                  <a:lnTo>
                    <a:pt x="5862" y="288"/>
                  </a:lnTo>
                  <a:cubicBezTo>
                    <a:pt x="5859" y="288"/>
                    <a:pt x="5860" y="307"/>
                    <a:pt x="5863" y="329"/>
                  </a:cubicBezTo>
                  <a:lnTo>
                    <a:pt x="5890" y="518"/>
                  </a:lnTo>
                  <a:cubicBezTo>
                    <a:pt x="5893" y="539"/>
                    <a:pt x="5900" y="558"/>
                    <a:pt x="5902" y="558"/>
                  </a:cubicBezTo>
                  <a:lnTo>
                    <a:pt x="5924" y="558"/>
                  </a:lnTo>
                  <a:cubicBezTo>
                    <a:pt x="5927" y="558"/>
                    <a:pt x="5925" y="539"/>
                    <a:pt x="5922" y="518"/>
                  </a:cubicBezTo>
                  <a:lnTo>
                    <a:pt x="5894" y="329"/>
                  </a:lnTo>
                  <a:cubicBezTo>
                    <a:pt x="5891" y="307"/>
                    <a:pt x="5886" y="288"/>
                    <a:pt x="5884" y="288"/>
                  </a:cubicBezTo>
                  <a:close/>
                  <a:moveTo>
                    <a:pt x="5760" y="363"/>
                  </a:moveTo>
                  <a:lnTo>
                    <a:pt x="5833" y="363"/>
                  </a:lnTo>
                  <a:lnTo>
                    <a:pt x="5872" y="570"/>
                  </a:lnTo>
                  <a:lnTo>
                    <a:pt x="5792" y="570"/>
                  </a:lnTo>
                  <a:lnTo>
                    <a:pt x="5760" y="363"/>
                  </a:lnTo>
                  <a:close/>
                  <a:moveTo>
                    <a:pt x="5652" y="363"/>
                  </a:moveTo>
                  <a:lnTo>
                    <a:pt x="5740" y="363"/>
                  </a:lnTo>
                  <a:lnTo>
                    <a:pt x="5773" y="570"/>
                  </a:lnTo>
                  <a:lnTo>
                    <a:pt x="5654" y="570"/>
                  </a:lnTo>
                  <a:lnTo>
                    <a:pt x="5652" y="363"/>
                  </a:lnTo>
                  <a:close/>
                  <a:moveTo>
                    <a:pt x="5453" y="363"/>
                  </a:moveTo>
                  <a:lnTo>
                    <a:pt x="5635" y="363"/>
                  </a:lnTo>
                  <a:lnTo>
                    <a:pt x="5635" y="570"/>
                  </a:lnTo>
                  <a:lnTo>
                    <a:pt x="5455" y="570"/>
                  </a:lnTo>
                  <a:lnTo>
                    <a:pt x="5453" y="363"/>
                  </a:lnTo>
                  <a:close/>
                  <a:moveTo>
                    <a:pt x="349" y="300"/>
                  </a:moveTo>
                  <a:lnTo>
                    <a:pt x="371" y="300"/>
                  </a:lnTo>
                  <a:cubicBezTo>
                    <a:pt x="374" y="300"/>
                    <a:pt x="373" y="318"/>
                    <a:pt x="370" y="340"/>
                  </a:cubicBezTo>
                  <a:lnTo>
                    <a:pt x="343" y="529"/>
                  </a:lnTo>
                  <a:cubicBezTo>
                    <a:pt x="340" y="551"/>
                    <a:pt x="333" y="569"/>
                    <a:pt x="331" y="569"/>
                  </a:cubicBezTo>
                  <a:lnTo>
                    <a:pt x="309" y="569"/>
                  </a:lnTo>
                  <a:cubicBezTo>
                    <a:pt x="306" y="569"/>
                    <a:pt x="308" y="551"/>
                    <a:pt x="311" y="529"/>
                  </a:cubicBezTo>
                  <a:lnTo>
                    <a:pt x="338" y="340"/>
                  </a:lnTo>
                  <a:cubicBezTo>
                    <a:pt x="342" y="318"/>
                    <a:pt x="346" y="300"/>
                    <a:pt x="349" y="300"/>
                  </a:cubicBezTo>
                  <a:close/>
                  <a:moveTo>
                    <a:pt x="473" y="375"/>
                  </a:moveTo>
                  <a:lnTo>
                    <a:pt x="400" y="375"/>
                  </a:lnTo>
                  <a:lnTo>
                    <a:pt x="361" y="581"/>
                  </a:lnTo>
                  <a:lnTo>
                    <a:pt x="441" y="581"/>
                  </a:lnTo>
                  <a:lnTo>
                    <a:pt x="473" y="375"/>
                  </a:lnTo>
                  <a:close/>
                  <a:moveTo>
                    <a:pt x="581" y="375"/>
                  </a:moveTo>
                  <a:lnTo>
                    <a:pt x="493" y="375"/>
                  </a:lnTo>
                  <a:lnTo>
                    <a:pt x="460" y="581"/>
                  </a:lnTo>
                  <a:lnTo>
                    <a:pt x="579" y="581"/>
                  </a:lnTo>
                  <a:lnTo>
                    <a:pt x="581" y="375"/>
                  </a:lnTo>
                  <a:close/>
                  <a:moveTo>
                    <a:pt x="780" y="375"/>
                  </a:moveTo>
                  <a:lnTo>
                    <a:pt x="598" y="375"/>
                  </a:lnTo>
                  <a:lnTo>
                    <a:pt x="598" y="581"/>
                  </a:lnTo>
                  <a:lnTo>
                    <a:pt x="778" y="581"/>
                  </a:lnTo>
                  <a:lnTo>
                    <a:pt x="780" y="375"/>
                  </a:lnTo>
                  <a:close/>
                  <a:moveTo>
                    <a:pt x="5214" y="404"/>
                  </a:moveTo>
                  <a:lnTo>
                    <a:pt x="5324" y="404"/>
                  </a:lnTo>
                  <a:cubicBezTo>
                    <a:pt x="5336" y="404"/>
                    <a:pt x="5347" y="415"/>
                    <a:pt x="5347" y="427"/>
                  </a:cubicBezTo>
                  <a:lnTo>
                    <a:pt x="5347" y="537"/>
                  </a:lnTo>
                  <a:cubicBezTo>
                    <a:pt x="5347" y="549"/>
                    <a:pt x="5336" y="559"/>
                    <a:pt x="5324" y="559"/>
                  </a:cubicBezTo>
                  <a:lnTo>
                    <a:pt x="5214" y="559"/>
                  </a:lnTo>
                  <a:cubicBezTo>
                    <a:pt x="5202" y="559"/>
                    <a:pt x="5192" y="549"/>
                    <a:pt x="5192" y="537"/>
                  </a:cubicBezTo>
                  <a:lnTo>
                    <a:pt x="5192" y="427"/>
                  </a:lnTo>
                  <a:cubicBezTo>
                    <a:pt x="5192" y="415"/>
                    <a:pt x="5202" y="404"/>
                    <a:pt x="5214" y="404"/>
                  </a:cubicBezTo>
                  <a:close/>
                  <a:moveTo>
                    <a:pt x="903" y="414"/>
                  </a:moveTo>
                  <a:lnTo>
                    <a:pt x="1013" y="414"/>
                  </a:lnTo>
                  <a:cubicBezTo>
                    <a:pt x="1025" y="414"/>
                    <a:pt x="1035" y="425"/>
                    <a:pt x="1035" y="437"/>
                  </a:cubicBezTo>
                  <a:lnTo>
                    <a:pt x="1035" y="546"/>
                  </a:lnTo>
                  <a:cubicBezTo>
                    <a:pt x="1035" y="559"/>
                    <a:pt x="1025" y="569"/>
                    <a:pt x="1013" y="569"/>
                  </a:cubicBezTo>
                  <a:lnTo>
                    <a:pt x="903" y="569"/>
                  </a:lnTo>
                  <a:cubicBezTo>
                    <a:pt x="891" y="569"/>
                    <a:pt x="880" y="559"/>
                    <a:pt x="880" y="546"/>
                  </a:cubicBezTo>
                  <a:lnTo>
                    <a:pt x="880" y="437"/>
                  </a:lnTo>
                  <a:cubicBezTo>
                    <a:pt x="880" y="425"/>
                    <a:pt x="891" y="414"/>
                    <a:pt x="903" y="414"/>
                  </a:cubicBezTo>
                  <a:close/>
                  <a:moveTo>
                    <a:pt x="3565" y="428"/>
                  </a:moveTo>
                  <a:lnTo>
                    <a:pt x="3785" y="428"/>
                  </a:lnTo>
                  <a:cubicBezTo>
                    <a:pt x="3798" y="428"/>
                    <a:pt x="3809" y="439"/>
                    <a:pt x="3809" y="453"/>
                  </a:cubicBezTo>
                  <a:lnTo>
                    <a:pt x="3809" y="570"/>
                  </a:lnTo>
                  <a:cubicBezTo>
                    <a:pt x="3809" y="584"/>
                    <a:pt x="3798" y="595"/>
                    <a:pt x="3785" y="595"/>
                  </a:cubicBezTo>
                  <a:lnTo>
                    <a:pt x="3565" y="595"/>
                  </a:lnTo>
                  <a:cubicBezTo>
                    <a:pt x="3552" y="595"/>
                    <a:pt x="3541" y="584"/>
                    <a:pt x="3541" y="570"/>
                  </a:cubicBezTo>
                  <a:lnTo>
                    <a:pt x="3541" y="453"/>
                  </a:lnTo>
                  <a:cubicBezTo>
                    <a:pt x="3541" y="439"/>
                    <a:pt x="3552" y="428"/>
                    <a:pt x="3565" y="428"/>
                  </a:cubicBezTo>
                  <a:close/>
                  <a:moveTo>
                    <a:pt x="3195" y="428"/>
                  </a:moveTo>
                  <a:lnTo>
                    <a:pt x="3414" y="428"/>
                  </a:lnTo>
                  <a:cubicBezTo>
                    <a:pt x="3428" y="428"/>
                    <a:pt x="3439" y="439"/>
                    <a:pt x="3439" y="453"/>
                  </a:cubicBezTo>
                  <a:lnTo>
                    <a:pt x="3439" y="570"/>
                  </a:lnTo>
                  <a:cubicBezTo>
                    <a:pt x="3439" y="584"/>
                    <a:pt x="3428" y="595"/>
                    <a:pt x="3414" y="595"/>
                  </a:cubicBezTo>
                  <a:lnTo>
                    <a:pt x="3195" y="595"/>
                  </a:lnTo>
                  <a:cubicBezTo>
                    <a:pt x="3181" y="595"/>
                    <a:pt x="3170" y="584"/>
                    <a:pt x="3170" y="570"/>
                  </a:cubicBezTo>
                  <a:lnTo>
                    <a:pt x="3170" y="453"/>
                  </a:lnTo>
                  <a:cubicBezTo>
                    <a:pt x="3170" y="439"/>
                    <a:pt x="3181" y="428"/>
                    <a:pt x="3195" y="428"/>
                  </a:cubicBezTo>
                  <a:close/>
                  <a:moveTo>
                    <a:pt x="2836" y="428"/>
                  </a:moveTo>
                  <a:lnTo>
                    <a:pt x="3056" y="428"/>
                  </a:lnTo>
                  <a:cubicBezTo>
                    <a:pt x="3069" y="428"/>
                    <a:pt x="3080" y="439"/>
                    <a:pt x="3080" y="453"/>
                  </a:cubicBezTo>
                  <a:lnTo>
                    <a:pt x="3080" y="570"/>
                  </a:lnTo>
                  <a:cubicBezTo>
                    <a:pt x="3080" y="584"/>
                    <a:pt x="3069" y="595"/>
                    <a:pt x="3056" y="595"/>
                  </a:cubicBezTo>
                  <a:lnTo>
                    <a:pt x="2836" y="595"/>
                  </a:lnTo>
                  <a:cubicBezTo>
                    <a:pt x="2823" y="595"/>
                    <a:pt x="2812" y="584"/>
                    <a:pt x="2812" y="570"/>
                  </a:cubicBezTo>
                  <a:lnTo>
                    <a:pt x="2812" y="453"/>
                  </a:lnTo>
                  <a:cubicBezTo>
                    <a:pt x="2812" y="439"/>
                    <a:pt x="2823" y="428"/>
                    <a:pt x="2836" y="428"/>
                  </a:cubicBezTo>
                  <a:close/>
                  <a:moveTo>
                    <a:pt x="2472" y="428"/>
                  </a:moveTo>
                  <a:lnTo>
                    <a:pt x="2691" y="428"/>
                  </a:lnTo>
                  <a:cubicBezTo>
                    <a:pt x="2704" y="428"/>
                    <a:pt x="2715" y="439"/>
                    <a:pt x="2715" y="453"/>
                  </a:cubicBezTo>
                  <a:lnTo>
                    <a:pt x="2715" y="570"/>
                  </a:lnTo>
                  <a:cubicBezTo>
                    <a:pt x="2715" y="584"/>
                    <a:pt x="2704" y="595"/>
                    <a:pt x="2691" y="595"/>
                  </a:cubicBezTo>
                  <a:lnTo>
                    <a:pt x="2472" y="595"/>
                  </a:lnTo>
                  <a:cubicBezTo>
                    <a:pt x="2458" y="595"/>
                    <a:pt x="2447" y="584"/>
                    <a:pt x="2447" y="570"/>
                  </a:cubicBezTo>
                  <a:lnTo>
                    <a:pt x="2447" y="453"/>
                  </a:lnTo>
                  <a:cubicBezTo>
                    <a:pt x="2447" y="439"/>
                    <a:pt x="2458" y="428"/>
                    <a:pt x="2472" y="428"/>
                  </a:cubicBezTo>
                  <a:close/>
                  <a:moveTo>
                    <a:pt x="2103" y="428"/>
                  </a:moveTo>
                  <a:lnTo>
                    <a:pt x="2322" y="428"/>
                  </a:lnTo>
                  <a:cubicBezTo>
                    <a:pt x="2336" y="428"/>
                    <a:pt x="2347" y="439"/>
                    <a:pt x="2347" y="453"/>
                  </a:cubicBezTo>
                  <a:lnTo>
                    <a:pt x="2347" y="570"/>
                  </a:lnTo>
                  <a:cubicBezTo>
                    <a:pt x="2347" y="584"/>
                    <a:pt x="2336" y="595"/>
                    <a:pt x="2322" y="595"/>
                  </a:cubicBezTo>
                  <a:lnTo>
                    <a:pt x="2103" y="595"/>
                  </a:lnTo>
                  <a:cubicBezTo>
                    <a:pt x="2090" y="595"/>
                    <a:pt x="2079" y="584"/>
                    <a:pt x="2079" y="570"/>
                  </a:cubicBezTo>
                  <a:lnTo>
                    <a:pt x="2079" y="453"/>
                  </a:lnTo>
                  <a:cubicBezTo>
                    <a:pt x="2079" y="439"/>
                    <a:pt x="2090" y="428"/>
                    <a:pt x="2103" y="428"/>
                  </a:cubicBezTo>
                  <a:close/>
                  <a:moveTo>
                    <a:pt x="1719" y="428"/>
                  </a:moveTo>
                  <a:lnTo>
                    <a:pt x="1938" y="428"/>
                  </a:lnTo>
                  <a:cubicBezTo>
                    <a:pt x="1951" y="428"/>
                    <a:pt x="1962" y="439"/>
                    <a:pt x="1962" y="453"/>
                  </a:cubicBezTo>
                  <a:lnTo>
                    <a:pt x="1962" y="570"/>
                  </a:lnTo>
                  <a:cubicBezTo>
                    <a:pt x="1962" y="584"/>
                    <a:pt x="1951" y="595"/>
                    <a:pt x="1938" y="595"/>
                  </a:cubicBezTo>
                  <a:lnTo>
                    <a:pt x="1719" y="595"/>
                  </a:lnTo>
                  <a:cubicBezTo>
                    <a:pt x="1705" y="595"/>
                    <a:pt x="1694" y="584"/>
                    <a:pt x="1694" y="570"/>
                  </a:cubicBezTo>
                  <a:lnTo>
                    <a:pt x="1694" y="453"/>
                  </a:lnTo>
                  <a:cubicBezTo>
                    <a:pt x="1694" y="439"/>
                    <a:pt x="1705" y="428"/>
                    <a:pt x="1719" y="428"/>
                  </a:cubicBezTo>
                  <a:close/>
                  <a:moveTo>
                    <a:pt x="1190" y="428"/>
                  </a:moveTo>
                  <a:lnTo>
                    <a:pt x="1410" y="428"/>
                  </a:lnTo>
                  <a:cubicBezTo>
                    <a:pt x="1423" y="428"/>
                    <a:pt x="1434" y="439"/>
                    <a:pt x="1434" y="453"/>
                  </a:cubicBezTo>
                  <a:lnTo>
                    <a:pt x="1434" y="570"/>
                  </a:lnTo>
                  <a:cubicBezTo>
                    <a:pt x="1434" y="584"/>
                    <a:pt x="1423" y="595"/>
                    <a:pt x="1410" y="595"/>
                  </a:cubicBezTo>
                  <a:lnTo>
                    <a:pt x="1190" y="595"/>
                  </a:lnTo>
                  <a:cubicBezTo>
                    <a:pt x="1177" y="595"/>
                    <a:pt x="1166" y="584"/>
                    <a:pt x="1166" y="570"/>
                  </a:cubicBezTo>
                  <a:lnTo>
                    <a:pt x="1166" y="453"/>
                  </a:lnTo>
                  <a:cubicBezTo>
                    <a:pt x="1166" y="439"/>
                    <a:pt x="1177" y="428"/>
                    <a:pt x="1190" y="428"/>
                  </a:cubicBezTo>
                  <a:close/>
                  <a:moveTo>
                    <a:pt x="2455" y="1263"/>
                  </a:moveTo>
                  <a:lnTo>
                    <a:pt x="2414" y="1263"/>
                  </a:lnTo>
                  <a:cubicBezTo>
                    <a:pt x="2467" y="1290"/>
                    <a:pt x="2503" y="1345"/>
                    <a:pt x="2503" y="1409"/>
                  </a:cubicBezTo>
                  <a:cubicBezTo>
                    <a:pt x="2503" y="1499"/>
                    <a:pt x="2430" y="1572"/>
                    <a:pt x="2340" y="1572"/>
                  </a:cubicBezTo>
                  <a:cubicBezTo>
                    <a:pt x="2250" y="1572"/>
                    <a:pt x="2177" y="1499"/>
                    <a:pt x="2177" y="1409"/>
                  </a:cubicBezTo>
                  <a:cubicBezTo>
                    <a:pt x="2177" y="1345"/>
                    <a:pt x="2213" y="1290"/>
                    <a:pt x="2266" y="1263"/>
                  </a:cubicBezTo>
                  <a:lnTo>
                    <a:pt x="2225" y="1263"/>
                  </a:lnTo>
                  <a:cubicBezTo>
                    <a:pt x="2182" y="1297"/>
                    <a:pt x="2154" y="1350"/>
                    <a:pt x="2154" y="1409"/>
                  </a:cubicBezTo>
                  <a:cubicBezTo>
                    <a:pt x="2154" y="1511"/>
                    <a:pt x="2237" y="1594"/>
                    <a:pt x="2340" y="1594"/>
                  </a:cubicBezTo>
                  <a:cubicBezTo>
                    <a:pt x="2443" y="1594"/>
                    <a:pt x="2526" y="1511"/>
                    <a:pt x="2526" y="1409"/>
                  </a:cubicBezTo>
                  <a:cubicBezTo>
                    <a:pt x="2526" y="1349"/>
                    <a:pt x="2498" y="1297"/>
                    <a:pt x="2455" y="1263"/>
                  </a:cubicBezTo>
                  <a:close/>
                  <a:moveTo>
                    <a:pt x="2077" y="1263"/>
                  </a:moveTo>
                  <a:lnTo>
                    <a:pt x="1999" y="1263"/>
                  </a:lnTo>
                  <a:lnTo>
                    <a:pt x="1999" y="1313"/>
                  </a:lnTo>
                  <a:lnTo>
                    <a:pt x="2070" y="1313"/>
                  </a:lnTo>
                  <a:cubicBezTo>
                    <a:pt x="2073" y="1294"/>
                    <a:pt x="2075" y="1277"/>
                    <a:pt x="2077" y="1263"/>
                  </a:cubicBezTo>
                  <a:close/>
                  <a:moveTo>
                    <a:pt x="1934" y="1263"/>
                  </a:moveTo>
                  <a:lnTo>
                    <a:pt x="1861" y="1263"/>
                  </a:lnTo>
                  <a:cubicBezTo>
                    <a:pt x="1863" y="1277"/>
                    <a:pt x="1865" y="1295"/>
                    <a:pt x="1868" y="1314"/>
                  </a:cubicBezTo>
                  <a:lnTo>
                    <a:pt x="1934" y="1313"/>
                  </a:lnTo>
                  <a:lnTo>
                    <a:pt x="1934" y="1263"/>
                  </a:lnTo>
                  <a:close/>
                  <a:moveTo>
                    <a:pt x="1714" y="1263"/>
                  </a:moveTo>
                  <a:lnTo>
                    <a:pt x="1673" y="1263"/>
                  </a:lnTo>
                  <a:cubicBezTo>
                    <a:pt x="1726" y="1290"/>
                    <a:pt x="1762" y="1345"/>
                    <a:pt x="1762" y="1409"/>
                  </a:cubicBezTo>
                  <a:cubicBezTo>
                    <a:pt x="1762" y="1499"/>
                    <a:pt x="1689" y="1572"/>
                    <a:pt x="1599" y="1572"/>
                  </a:cubicBezTo>
                  <a:cubicBezTo>
                    <a:pt x="1508" y="1572"/>
                    <a:pt x="1435" y="1499"/>
                    <a:pt x="1435" y="1409"/>
                  </a:cubicBezTo>
                  <a:cubicBezTo>
                    <a:pt x="1435" y="1345"/>
                    <a:pt x="1471" y="1290"/>
                    <a:pt x="1524" y="1263"/>
                  </a:cubicBezTo>
                  <a:lnTo>
                    <a:pt x="1483" y="1263"/>
                  </a:lnTo>
                  <a:cubicBezTo>
                    <a:pt x="1440" y="1297"/>
                    <a:pt x="1413" y="1350"/>
                    <a:pt x="1413" y="1409"/>
                  </a:cubicBezTo>
                  <a:cubicBezTo>
                    <a:pt x="1413" y="1511"/>
                    <a:pt x="1496" y="1594"/>
                    <a:pt x="1599" y="1594"/>
                  </a:cubicBezTo>
                  <a:cubicBezTo>
                    <a:pt x="1701" y="1594"/>
                    <a:pt x="1784" y="1511"/>
                    <a:pt x="1784" y="1409"/>
                  </a:cubicBezTo>
                  <a:cubicBezTo>
                    <a:pt x="1784" y="1350"/>
                    <a:pt x="1757" y="1297"/>
                    <a:pt x="1714" y="1263"/>
                  </a:cubicBezTo>
                  <a:close/>
                  <a:moveTo>
                    <a:pt x="1462" y="1263"/>
                  </a:moveTo>
                  <a:lnTo>
                    <a:pt x="1263" y="1263"/>
                  </a:lnTo>
                  <a:lnTo>
                    <a:pt x="1263" y="1313"/>
                  </a:lnTo>
                  <a:lnTo>
                    <a:pt x="1424" y="1312"/>
                  </a:lnTo>
                  <a:cubicBezTo>
                    <a:pt x="1434" y="1294"/>
                    <a:pt x="1447" y="1277"/>
                    <a:pt x="1462" y="1263"/>
                  </a:cubicBezTo>
                  <a:close/>
                  <a:moveTo>
                    <a:pt x="1198" y="1263"/>
                  </a:moveTo>
                  <a:lnTo>
                    <a:pt x="1125" y="1264"/>
                  </a:lnTo>
                  <a:cubicBezTo>
                    <a:pt x="1127" y="1278"/>
                    <a:pt x="1129" y="1295"/>
                    <a:pt x="1131" y="1314"/>
                  </a:cubicBezTo>
                  <a:lnTo>
                    <a:pt x="1198" y="1314"/>
                  </a:lnTo>
                  <a:lnTo>
                    <a:pt x="1198" y="1263"/>
                  </a:lnTo>
                  <a:close/>
                  <a:moveTo>
                    <a:pt x="980" y="1264"/>
                  </a:moveTo>
                  <a:lnTo>
                    <a:pt x="939" y="1264"/>
                  </a:lnTo>
                  <a:cubicBezTo>
                    <a:pt x="992" y="1291"/>
                    <a:pt x="1027" y="1346"/>
                    <a:pt x="1027" y="1409"/>
                  </a:cubicBezTo>
                  <a:cubicBezTo>
                    <a:pt x="1027" y="1499"/>
                    <a:pt x="954" y="1572"/>
                    <a:pt x="864" y="1572"/>
                  </a:cubicBezTo>
                  <a:cubicBezTo>
                    <a:pt x="773" y="1572"/>
                    <a:pt x="700" y="1499"/>
                    <a:pt x="700" y="1409"/>
                  </a:cubicBezTo>
                  <a:cubicBezTo>
                    <a:pt x="700" y="1346"/>
                    <a:pt x="736" y="1291"/>
                    <a:pt x="788" y="1264"/>
                  </a:cubicBezTo>
                  <a:lnTo>
                    <a:pt x="747" y="1264"/>
                  </a:lnTo>
                  <a:cubicBezTo>
                    <a:pt x="705" y="1298"/>
                    <a:pt x="678" y="1350"/>
                    <a:pt x="678" y="1409"/>
                  </a:cubicBezTo>
                  <a:cubicBezTo>
                    <a:pt x="678" y="1511"/>
                    <a:pt x="761" y="1594"/>
                    <a:pt x="864" y="1594"/>
                  </a:cubicBezTo>
                  <a:cubicBezTo>
                    <a:pt x="966" y="1594"/>
                    <a:pt x="1050" y="1511"/>
                    <a:pt x="1050" y="1409"/>
                  </a:cubicBezTo>
                  <a:cubicBezTo>
                    <a:pt x="1050" y="1350"/>
                    <a:pt x="1022" y="1298"/>
                    <a:pt x="980" y="1264"/>
                  </a:cubicBezTo>
                  <a:close/>
                  <a:moveTo>
                    <a:pt x="2340" y="1431"/>
                  </a:moveTo>
                  <a:cubicBezTo>
                    <a:pt x="2328" y="1431"/>
                    <a:pt x="2318" y="1421"/>
                    <a:pt x="2318" y="1409"/>
                  </a:cubicBezTo>
                  <a:cubicBezTo>
                    <a:pt x="2318" y="1396"/>
                    <a:pt x="2328" y="1386"/>
                    <a:pt x="2340" y="1386"/>
                  </a:cubicBezTo>
                  <a:cubicBezTo>
                    <a:pt x="2352" y="1386"/>
                    <a:pt x="2362" y="1396"/>
                    <a:pt x="2362" y="1409"/>
                  </a:cubicBezTo>
                  <a:cubicBezTo>
                    <a:pt x="2362" y="1421"/>
                    <a:pt x="2352" y="1431"/>
                    <a:pt x="2340" y="1431"/>
                  </a:cubicBezTo>
                  <a:close/>
                  <a:moveTo>
                    <a:pt x="1599" y="1431"/>
                  </a:moveTo>
                  <a:cubicBezTo>
                    <a:pt x="1586" y="1431"/>
                    <a:pt x="1576" y="1421"/>
                    <a:pt x="1576" y="1409"/>
                  </a:cubicBezTo>
                  <a:cubicBezTo>
                    <a:pt x="1576" y="1396"/>
                    <a:pt x="1586" y="1386"/>
                    <a:pt x="1599" y="1386"/>
                  </a:cubicBezTo>
                  <a:cubicBezTo>
                    <a:pt x="1611" y="1386"/>
                    <a:pt x="1621" y="1396"/>
                    <a:pt x="1621" y="1409"/>
                  </a:cubicBezTo>
                  <a:cubicBezTo>
                    <a:pt x="1621" y="1421"/>
                    <a:pt x="1611" y="1431"/>
                    <a:pt x="1599" y="1431"/>
                  </a:cubicBezTo>
                  <a:close/>
                  <a:moveTo>
                    <a:pt x="1415" y="1332"/>
                  </a:moveTo>
                  <a:lnTo>
                    <a:pt x="1263" y="1332"/>
                  </a:lnTo>
                  <a:lnTo>
                    <a:pt x="1263" y="1375"/>
                  </a:lnTo>
                  <a:lnTo>
                    <a:pt x="1298" y="1375"/>
                  </a:lnTo>
                  <a:lnTo>
                    <a:pt x="1308" y="1386"/>
                  </a:lnTo>
                  <a:lnTo>
                    <a:pt x="1400" y="1386"/>
                  </a:lnTo>
                  <a:cubicBezTo>
                    <a:pt x="1403" y="1367"/>
                    <a:pt x="1407" y="1349"/>
                    <a:pt x="1415" y="1332"/>
                  </a:cubicBezTo>
                  <a:close/>
                  <a:moveTo>
                    <a:pt x="1878" y="1469"/>
                  </a:moveTo>
                  <a:lnTo>
                    <a:pt x="1934" y="1469"/>
                  </a:lnTo>
                  <a:lnTo>
                    <a:pt x="1934" y="1421"/>
                  </a:lnTo>
                  <a:lnTo>
                    <a:pt x="1880" y="1421"/>
                  </a:lnTo>
                  <a:cubicBezTo>
                    <a:pt x="1882" y="1434"/>
                    <a:pt x="1882" y="1443"/>
                    <a:pt x="1882" y="1446"/>
                  </a:cubicBezTo>
                  <a:cubicBezTo>
                    <a:pt x="1881" y="1452"/>
                    <a:pt x="1879" y="1460"/>
                    <a:pt x="1878" y="1469"/>
                  </a:cubicBezTo>
                  <a:close/>
                  <a:moveTo>
                    <a:pt x="1952" y="1421"/>
                  </a:moveTo>
                  <a:lnTo>
                    <a:pt x="1952" y="1453"/>
                  </a:lnTo>
                  <a:lnTo>
                    <a:pt x="1987" y="1453"/>
                  </a:lnTo>
                  <a:lnTo>
                    <a:pt x="1987" y="1421"/>
                  </a:lnTo>
                  <a:lnTo>
                    <a:pt x="1952" y="1421"/>
                  </a:lnTo>
                  <a:close/>
                  <a:moveTo>
                    <a:pt x="2007" y="1421"/>
                  </a:moveTo>
                  <a:lnTo>
                    <a:pt x="2007" y="1468"/>
                  </a:lnTo>
                  <a:lnTo>
                    <a:pt x="2060" y="1468"/>
                  </a:lnTo>
                  <a:cubicBezTo>
                    <a:pt x="2058" y="1459"/>
                    <a:pt x="2057" y="1451"/>
                    <a:pt x="2056" y="1446"/>
                  </a:cubicBezTo>
                  <a:cubicBezTo>
                    <a:pt x="2056" y="1443"/>
                    <a:pt x="2056" y="1434"/>
                    <a:pt x="2058" y="1421"/>
                  </a:cubicBezTo>
                  <a:lnTo>
                    <a:pt x="2007" y="1421"/>
                  </a:lnTo>
                  <a:close/>
                  <a:moveTo>
                    <a:pt x="2062" y="1384"/>
                  </a:moveTo>
                  <a:cubicBezTo>
                    <a:pt x="2063" y="1367"/>
                    <a:pt x="2066" y="1349"/>
                    <a:pt x="2068" y="1332"/>
                  </a:cubicBezTo>
                  <a:lnTo>
                    <a:pt x="1999" y="1332"/>
                  </a:lnTo>
                  <a:lnTo>
                    <a:pt x="1999" y="1372"/>
                  </a:lnTo>
                  <a:lnTo>
                    <a:pt x="2036" y="1372"/>
                  </a:lnTo>
                  <a:lnTo>
                    <a:pt x="2050" y="1384"/>
                  </a:lnTo>
                  <a:lnTo>
                    <a:pt x="2062" y="1384"/>
                  </a:lnTo>
                  <a:close/>
                  <a:moveTo>
                    <a:pt x="1877" y="1385"/>
                  </a:moveTo>
                  <a:cubicBezTo>
                    <a:pt x="1875" y="1368"/>
                    <a:pt x="1872" y="1350"/>
                    <a:pt x="1870" y="1332"/>
                  </a:cubicBezTo>
                  <a:lnTo>
                    <a:pt x="1934" y="1332"/>
                  </a:lnTo>
                  <a:lnTo>
                    <a:pt x="1934" y="1373"/>
                  </a:lnTo>
                  <a:lnTo>
                    <a:pt x="1899" y="1373"/>
                  </a:lnTo>
                  <a:lnTo>
                    <a:pt x="1890" y="1385"/>
                  </a:lnTo>
                  <a:lnTo>
                    <a:pt x="1877" y="1385"/>
                  </a:lnTo>
                  <a:close/>
                  <a:moveTo>
                    <a:pt x="1198" y="1332"/>
                  </a:moveTo>
                  <a:lnTo>
                    <a:pt x="1134" y="1332"/>
                  </a:lnTo>
                  <a:cubicBezTo>
                    <a:pt x="1136" y="1350"/>
                    <a:pt x="1138" y="1369"/>
                    <a:pt x="1140" y="1386"/>
                  </a:cubicBezTo>
                  <a:lnTo>
                    <a:pt x="1157" y="1386"/>
                  </a:lnTo>
                  <a:lnTo>
                    <a:pt x="1166" y="1376"/>
                  </a:lnTo>
                  <a:lnTo>
                    <a:pt x="1198" y="1376"/>
                  </a:lnTo>
                  <a:lnTo>
                    <a:pt x="1198" y="1332"/>
                  </a:lnTo>
                  <a:close/>
                  <a:moveTo>
                    <a:pt x="1144" y="1421"/>
                  </a:moveTo>
                  <a:cubicBezTo>
                    <a:pt x="1145" y="1434"/>
                    <a:pt x="1146" y="1443"/>
                    <a:pt x="1145" y="1446"/>
                  </a:cubicBezTo>
                  <a:cubicBezTo>
                    <a:pt x="1144" y="1452"/>
                    <a:pt x="1143" y="1460"/>
                    <a:pt x="1142" y="1469"/>
                  </a:cubicBezTo>
                  <a:lnTo>
                    <a:pt x="1197" y="1469"/>
                  </a:lnTo>
                  <a:lnTo>
                    <a:pt x="1197" y="1421"/>
                  </a:lnTo>
                  <a:lnTo>
                    <a:pt x="1144" y="1421"/>
                  </a:lnTo>
                  <a:close/>
                  <a:moveTo>
                    <a:pt x="1214" y="1421"/>
                  </a:moveTo>
                  <a:lnTo>
                    <a:pt x="1214" y="1453"/>
                  </a:lnTo>
                  <a:lnTo>
                    <a:pt x="1249" y="1453"/>
                  </a:lnTo>
                  <a:lnTo>
                    <a:pt x="1249" y="1421"/>
                  </a:lnTo>
                  <a:lnTo>
                    <a:pt x="1214" y="1421"/>
                  </a:lnTo>
                  <a:close/>
                  <a:moveTo>
                    <a:pt x="1269" y="1421"/>
                  </a:moveTo>
                  <a:lnTo>
                    <a:pt x="1269" y="1468"/>
                  </a:lnTo>
                  <a:lnTo>
                    <a:pt x="1350" y="1468"/>
                  </a:lnTo>
                  <a:cubicBezTo>
                    <a:pt x="1350" y="1468"/>
                    <a:pt x="1357" y="1459"/>
                    <a:pt x="1347" y="1454"/>
                  </a:cubicBezTo>
                  <a:cubicBezTo>
                    <a:pt x="1337" y="1450"/>
                    <a:pt x="1328" y="1444"/>
                    <a:pt x="1328" y="1429"/>
                  </a:cubicBezTo>
                  <a:cubicBezTo>
                    <a:pt x="1328" y="1426"/>
                    <a:pt x="1328" y="1424"/>
                    <a:pt x="1328" y="1421"/>
                  </a:cubicBezTo>
                  <a:lnTo>
                    <a:pt x="1269" y="1421"/>
                  </a:lnTo>
                  <a:close/>
                  <a:moveTo>
                    <a:pt x="864" y="1431"/>
                  </a:moveTo>
                  <a:cubicBezTo>
                    <a:pt x="851" y="1431"/>
                    <a:pt x="842" y="1421"/>
                    <a:pt x="842" y="1409"/>
                  </a:cubicBezTo>
                  <a:cubicBezTo>
                    <a:pt x="842" y="1396"/>
                    <a:pt x="851" y="1386"/>
                    <a:pt x="864" y="1386"/>
                  </a:cubicBezTo>
                  <a:cubicBezTo>
                    <a:pt x="876" y="1386"/>
                    <a:pt x="886" y="1396"/>
                    <a:pt x="886" y="1409"/>
                  </a:cubicBezTo>
                  <a:cubicBezTo>
                    <a:pt x="886" y="1421"/>
                    <a:pt x="876" y="1431"/>
                    <a:pt x="864" y="1431"/>
                  </a:cubicBezTo>
                  <a:close/>
                </a:path>
              </a:pathLst>
            </a:custGeom>
            <a:solidFill>
              <a:srgbClr val="67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96" name="Группа 3095"/>
            <p:cNvGrpSpPr>
              <a:grpSpLocks noChangeAspect="1"/>
            </p:cNvGrpSpPr>
            <p:nvPr/>
          </p:nvGrpSpPr>
          <p:grpSpPr>
            <a:xfrm>
              <a:off x="3022723" y="4941168"/>
              <a:ext cx="1765301" cy="492760"/>
              <a:chOff x="7419069" y="2132856"/>
              <a:chExt cx="1103313" cy="307975"/>
            </a:xfrm>
          </p:grpSpPr>
          <p:sp>
            <p:nvSpPr>
              <p:cNvPr id="3088" name="Freeform 36"/>
              <p:cNvSpPr>
                <a:spLocks noEditPoints="1"/>
              </p:cNvSpPr>
              <p:nvPr/>
            </p:nvSpPr>
            <p:spPr bwMode="auto">
              <a:xfrm>
                <a:off x="7419069" y="2132856"/>
                <a:ext cx="1103313" cy="285750"/>
              </a:xfrm>
              <a:custGeom>
                <a:avLst/>
                <a:gdLst>
                  <a:gd name="T0" fmla="*/ 1072 w 5605"/>
                  <a:gd name="T1" fmla="*/ 0 h 1431"/>
                  <a:gd name="T2" fmla="*/ 1040 w 5605"/>
                  <a:gd name="T3" fmla="*/ 507 h 1431"/>
                  <a:gd name="T4" fmla="*/ 1072 w 5605"/>
                  <a:gd name="T5" fmla="*/ 1005 h 1431"/>
                  <a:gd name="T6" fmla="*/ 1282 w 5605"/>
                  <a:gd name="T7" fmla="*/ 1038 h 1431"/>
                  <a:gd name="T8" fmla="*/ 821 w 5605"/>
                  <a:gd name="T9" fmla="*/ 1096 h 1431"/>
                  <a:gd name="T10" fmla="*/ 763 w 5605"/>
                  <a:gd name="T11" fmla="*/ 241 h 1431"/>
                  <a:gd name="T12" fmla="*/ 88 w 5605"/>
                  <a:gd name="T13" fmla="*/ 422 h 1431"/>
                  <a:gd name="T14" fmla="*/ 35 w 5605"/>
                  <a:gd name="T15" fmla="*/ 789 h 1431"/>
                  <a:gd name="T16" fmla="*/ 0 w 5605"/>
                  <a:gd name="T17" fmla="*/ 1100 h 1431"/>
                  <a:gd name="T18" fmla="*/ 30 w 5605"/>
                  <a:gd name="T19" fmla="*/ 1160 h 1431"/>
                  <a:gd name="T20" fmla="*/ 3 w 5605"/>
                  <a:gd name="T21" fmla="*/ 1228 h 1431"/>
                  <a:gd name="T22" fmla="*/ 32 w 5605"/>
                  <a:gd name="T23" fmla="*/ 1431 h 1431"/>
                  <a:gd name="T24" fmla="*/ 336 w 5605"/>
                  <a:gd name="T25" fmla="*/ 1321 h 1431"/>
                  <a:gd name="T26" fmla="*/ 556 w 5605"/>
                  <a:gd name="T27" fmla="*/ 1127 h 1431"/>
                  <a:gd name="T28" fmla="*/ 768 w 5605"/>
                  <a:gd name="T29" fmla="*/ 1283 h 1431"/>
                  <a:gd name="T30" fmla="*/ 807 w 5605"/>
                  <a:gd name="T31" fmla="*/ 1429 h 1431"/>
                  <a:gd name="T32" fmla="*/ 820 w 5605"/>
                  <a:gd name="T33" fmla="*/ 1283 h 1431"/>
                  <a:gd name="T34" fmla="*/ 889 w 5605"/>
                  <a:gd name="T35" fmla="*/ 1304 h 1431"/>
                  <a:gd name="T36" fmla="*/ 988 w 5605"/>
                  <a:gd name="T37" fmla="*/ 1304 h 1431"/>
                  <a:gd name="T38" fmla="*/ 1086 w 5605"/>
                  <a:gd name="T39" fmla="*/ 1283 h 1431"/>
                  <a:gd name="T40" fmla="*/ 1470 w 5605"/>
                  <a:gd name="T41" fmla="*/ 1355 h 1431"/>
                  <a:gd name="T42" fmla="*/ 1704 w 5605"/>
                  <a:gd name="T43" fmla="*/ 1283 h 1431"/>
                  <a:gd name="T44" fmla="*/ 2150 w 5605"/>
                  <a:gd name="T45" fmla="*/ 1356 h 1431"/>
                  <a:gd name="T46" fmla="*/ 1915 w 5605"/>
                  <a:gd name="T47" fmla="*/ 1096 h 1431"/>
                  <a:gd name="T48" fmla="*/ 1346 w 5605"/>
                  <a:gd name="T49" fmla="*/ 1038 h 1431"/>
                  <a:gd name="T50" fmla="*/ 2321 w 5605"/>
                  <a:gd name="T51" fmla="*/ 1269 h 1431"/>
                  <a:gd name="T52" fmla="*/ 2942 w 5605"/>
                  <a:gd name="T53" fmla="*/ 1353 h 1431"/>
                  <a:gd name="T54" fmla="*/ 3320 w 5605"/>
                  <a:gd name="T55" fmla="*/ 1269 h 1431"/>
                  <a:gd name="T56" fmla="*/ 3797 w 5605"/>
                  <a:gd name="T57" fmla="*/ 1127 h 1431"/>
                  <a:gd name="T58" fmla="*/ 4086 w 5605"/>
                  <a:gd name="T59" fmla="*/ 1269 h 1431"/>
                  <a:gd name="T60" fmla="*/ 4500 w 5605"/>
                  <a:gd name="T61" fmla="*/ 1269 h 1431"/>
                  <a:gd name="T62" fmla="*/ 4779 w 5605"/>
                  <a:gd name="T63" fmla="*/ 1127 h 1431"/>
                  <a:gd name="T64" fmla="*/ 5038 w 5605"/>
                  <a:gd name="T65" fmla="*/ 1269 h 1431"/>
                  <a:gd name="T66" fmla="*/ 5042 w 5605"/>
                  <a:gd name="T67" fmla="*/ 1100 h 1431"/>
                  <a:gd name="T68" fmla="*/ 5042 w 5605"/>
                  <a:gd name="T69" fmla="*/ 1363 h 1431"/>
                  <a:gd name="T70" fmla="*/ 5067 w 5605"/>
                  <a:gd name="T71" fmla="*/ 1285 h 1431"/>
                  <a:gd name="T72" fmla="*/ 5528 w 5605"/>
                  <a:gd name="T73" fmla="*/ 1361 h 1431"/>
                  <a:gd name="T74" fmla="*/ 5566 w 5605"/>
                  <a:gd name="T75" fmla="*/ 1237 h 1431"/>
                  <a:gd name="T76" fmla="*/ 5534 w 5605"/>
                  <a:gd name="T77" fmla="*/ 1100 h 1431"/>
                  <a:gd name="T78" fmla="*/ 5557 w 5605"/>
                  <a:gd name="T79" fmla="*/ 1038 h 1431"/>
                  <a:gd name="T80" fmla="*/ 5605 w 5605"/>
                  <a:gd name="T81" fmla="*/ 0 h 1431"/>
                  <a:gd name="T82" fmla="*/ 134 w 5605"/>
                  <a:gd name="T83" fmla="*/ 469 h 1431"/>
                  <a:gd name="T84" fmla="*/ 534 w 5605"/>
                  <a:gd name="T85" fmla="*/ 736 h 1431"/>
                  <a:gd name="T86" fmla="*/ 1313 w 5605"/>
                  <a:gd name="T87" fmla="*/ 1038 h 1431"/>
                  <a:gd name="T88" fmla="*/ 1314 w 5605"/>
                  <a:gd name="T89" fmla="*/ 1096 h 1431"/>
                  <a:gd name="T90" fmla="*/ 1313 w 5605"/>
                  <a:gd name="T91" fmla="*/ 1038 h 1431"/>
                  <a:gd name="T92" fmla="*/ 5511 w 5605"/>
                  <a:gd name="T93" fmla="*/ 1100 h 1431"/>
                  <a:gd name="T94" fmla="*/ 5066 w 5605"/>
                  <a:gd name="T95" fmla="*/ 1229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05" h="1431">
                    <a:moveTo>
                      <a:pt x="5605" y="0"/>
                    </a:moveTo>
                    <a:lnTo>
                      <a:pt x="1072" y="0"/>
                    </a:lnTo>
                    <a:lnTo>
                      <a:pt x="1072" y="499"/>
                    </a:lnTo>
                    <a:lnTo>
                      <a:pt x="1040" y="507"/>
                    </a:lnTo>
                    <a:lnTo>
                      <a:pt x="1040" y="1005"/>
                    </a:lnTo>
                    <a:lnTo>
                      <a:pt x="1072" y="1005"/>
                    </a:lnTo>
                    <a:lnTo>
                      <a:pt x="1072" y="1038"/>
                    </a:lnTo>
                    <a:lnTo>
                      <a:pt x="1282" y="1038"/>
                    </a:lnTo>
                    <a:lnTo>
                      <a:pt x="1282" y="1096"/>
                    </a:lnTo>
                    <a:lnTo>
                      <a:pt x="821" y="1096"/>
                    </a:lnTo>
                    <a:lnTo>
                      <a:pt x="787" y="319"/>
                    </a:lnTo>
                    <a:cubicBezTo>
                      <a:pt x="787" y="319"/>
                      <a:pt x="789" y="260"/>
                      <a:pt x="763" y="241"/>
                    </a:cubicBezTo>
                    <a:cubicBezTo>
                      <a:pt x="763" y="241"/>
                      <a:pt x="267" y="240"/>
                      <a:pt x="230" y="240"/>
                    </a:cubicBezTo>
                    <a:cubicBezTo>
                      <a:pt x="194" y="240"/>
                      <a:pt x="121" y="314"/>
                      <a:pt x="88" y="422"/>
                    </a:cubicBezTo>
                    <a:cubicBezTo>
                      <a:pt x="56" y="530"/>
                      <a:pt x="51" y="766"/>
                      <a:pt x="51" y="766"/>
                    </a:cubicBezTo>
                    <a:cubicBezTo>
                      <a:pt x="51" y="766"/>
                      <a:pt x="58" y="776"/>
                      <a:pt x="35" y="789"/>
                    </a:cubicBezTo>
                    <a:cubicBezTo>
                      <a:pt x="13" y="802"/>
                      <a:pt x="0" y="834"/>
                      <a:pt x="0" y="834"/>
                    </a:cubicBezTo>
                    <a:lnTo>
                      <a:pt x="0" y="1100"/>
                    </a:lnTo>
                    <a:lnTo>
                      <a:pt x="30" y="1100"/>
                    </a:lnTo>
                    <a:lnTo>
                      <a:pt x="30" y="1160"/>
                    </a:lnTo>
                    <a:lnTo>
                      <a:pt x="3" y="1160"/>
                    </a:lnTo>
                    <a:lnTo>
                      <a:pt x="3" y="1228"/>
                    </a:lnTo>
                    <a:lnTo>
                      <a:pt x="32" y="1228"/>
                    </a:lnTo>
                    <a:lnTo>
                      <a:pt x="32" y="1431"/>
                    </a:lnTo>
                    <a:lnTo>
                      <a:pt x="322" y="1431"/>
                    </a:lnTo>
                    <a:cubicBezTo>
                      <a:pt x="322" y="1431"/>
                      <a:pt x="324" y="1366"/>
                      <a:pt x="336" y="1321"/>
                    </a:cubicBezTo>
                    <a:lnTo>
                      <a:pt x="336" y="1321"/>
                    </a:lnTo>
                    <a:cubicBezTo>
                      <a:pt x="349" y="1211"/>
                      <a:pt x="443" y="1127"/>
                      <a:pt x="556" y="1127"/>
                    </a:cubicBezTo>
                    <a:cubicBezTo>
                      <a:pt x="655" y="1127"/>
                      <a:pt x="739" y="1192"/>
                      <a:pt x="767" y="1282"/>
                    </a:cubicBezTo>
                    <a:lnTo>
                      <a:pt x="768" y="1283"/>
                    </a:lnTo>
                    <a:lnTo>
                      <a:pt x="801" y="1283"/>
                    </a:lnTo>
                    <a:lnTo>
                      <a:pt x="807" y="1429"/>
                    </a:lnTo>
                    <a:lnTo>
                      <a:pt x="820" y="1429"/>
                    </a:lnTo>
                    <a:lnTo>
                      <a:pt x="820" y="1283"/>
                    </a:lnTo>
                    <a:lnTo>
                      <a:pt x="894" y="1283"/>
                    </a:lnTo>
                    <a:cubicBezTo>
                      <a:pt x="891" y="1289"/>
                      <a:pt x="889" y="1296"/>
                      <a:pt x="889" y="1304"/>
                    </a:cubicBezTo>
                    <a:cubicBezTo>
                      <a:pt x="889" y="1332"/>
                      <a:pt x="911" y="1354"/>
                      <a:pt x="939" y="1354"/>
                    </a:cubicBezTo>
                    <a:cubicBezTo>
                      <a:pt x="966" y="1354"/>
                      <a:pt x="988" y="1332"/>
                      <a:pt x="988" y="1304"/>
                    </a:cubicBezTo>
                    <a:cubicBezTo>
                      <a:pt x="988" y="1296"/>
                      <a:pt x="987" y="1289"/>
                      <a:pt x="984" y="1283"/>
                    </a:cubicBezTo>
                    <a:lnTo>
                      <a:pt x="1086" y="1283"/>
                    </a:lnTo>
                    <a:cubicBezTo>
                      <a:pt x="1105" y="1325"/>
                      <a:pt x="1147" y="1355"/>
                      <a:pt x="1196" y="1355"/>
                    </a:cubicBezTo>
                    <a:lnTo>
                      <a:pt x="1470" y="1355"/>
                    </a:lnTo>
                    <a:cubicBezTo>
                      <a:pt x="1519" y="1355"/>
                      <a:pt x="1561" y="1325"/>
                      <a:pt x="1580" y="1283"/>
                    </a:cubicBezTo>
                    <a:lnTo>
                      <a:pt x="1704" y="1283"/>
                    </a:lnTo>
                    <a:cubicBezTo>
                      <a:pt x="1732" y="1192"/>
                      <a:pt x="1850" y="1127"/>
                      <a:pt x="1914" y="1127"/>
                    </a:cubicBezTo>
                    <a:cubicBezTo>
                      <a:pt x="2013" y="1127"/>
                      <a:pt x="2150" y="1185"/>
                      <a:pt x="2150" y="1356"/>
                    </a:cubicBezTo>
                    <a:lnTo>
                      <a:pt x="2185" y="1356"/>
                    </a:lnTo>
                    <a:cubicBezTo>
                      <a:pt x="2185" y="1229"/>
                      <a:pt x="2092" y="1096"/>
                      <a:pt x="1915" y="1096"/>
                    </a:cubicBezTo>
                    <a:lnTo>
                      <a:pt x="1346" y="1096"/>
                    </a:lnTo>
                    <a:lnTo>
                      <a:pt x="1346" y="1038"/>
                    </a:lnTo>
                    <a:lnTo>
                      <a:pt x="2153" y="1038"/>
                    </a:lnTo>
                    <a:lnTo>
                      <a:pt x="2321" y="1269"/>
                    </a:lnTo>
                    <a:lnTo>
                      <a:pt x="2942" y="1269"/>
                    </a:lnTo>
                    <a:lnTo>
                      <a:pt x="2942" y="1353"/>
                    </a:lnTo>
                    <a:lnTo>
                      <a:pt x="3320" y="1353"/>
                    </a:lnTo>
                    <a:lnTo>
                      <a:pt x="3320" y="1269"/>
                    </a:lnTo>
                    <a:lnTo>
                      <a:pt x="3590" y="1269"/>
                    </a:lnTo>
                    <a:cubicBezTo>
                      <a:pt x="3622" y="1186"/>
                      <a:pt x="3703" y="1127"/>
                      <a:pt x="3797" y="1127"/>
                    </a:cubicBezTo>
                    <a:cubicBezTo>
                      <a:pt x="3891" y="1127"/>
                      <a:pt x="3972" y="1186"/>
                      <a:pt x="4004" y="1269"/>
                    </a:cubicBezTo>
                    <a:lnTo>
                      <a:pt x="4086" y="1269"/>
                    </a:lnTo>
                    <a:cubicBezTo>
                      <a:pt x="4118" y="1186"/>
                      <a:pt x="4199" y="1127"/>
                      <a:pt x="4293" y="1127"/>
                    </a:cubicBezTo>
                    <a:cubicBezTo>
                      <a:pt x="4387" y="1127"/>
                      <a:pt x="4468" y="1186"/>
                      <a:pt x="4500" y="1269"/>
                    </a:cubicBezTo>
                    <a:lnTo>
                      <a:pt x="4572" y="1269"/>
                    </a:lnTo>
                    <a:cubicBezTo>
                      <a:pt x="4604" y="1186"/>
                      <a:pt x="4684" y="1127"/>
                      <a:pt x="4779" y="1127"/>
                    </a:cubicBezTo>
                    <a:cubicBezTo>
                      <a:pt x="4873" y="1127"/>
                      <a:pt x="4954" y="1186"/>
                      <a:pt x="4986" y="1269"/>
                    </a:cubicBezTo>
                    <a:lnTo>
                      <a:pt x="5038" y="1269"/>
                    </a:lnTo>
                    <a:lnTo>
                      <a:pt x="5038" y="1100"/>
                    </a:lnTo>
                    <a:lnTo>
                      <a:pt x="5042" y="1100"/>
                    </a:lnTo>
                    <a:lnTo>
                      <a:pt x="5042" y="1260"/>
                    </a:lnTo>
                    <a:lnTo>
                      <a:pt x="5042" y="1363"/>
                    </a:lnTo>
                    <a:lnTo>
                      <a:pt x="5067" y="1363"/>
                    </a:lnTo>
                    <a:lnTo>
                      <a:pt x="5067" y="1285"/>
                    </a:lnTo>
                    <a:lnTo>
                      <a:pt x="5528" y="1285"/>
                    </a:lnTo>
                    <a:lnTo>
                      <a:pt x="5528" y="1361"/>
                    </a:lnTo>
                    <a:lnTo>
                      <a:pt x="5566" y="1361"/>
                    </a:lnTo>
                    <a:lnTo>
                      <a:pt x="5566" y="1237"/>
                    </a:lnTo>
                    <a:lnTo>
                      <a:pt x="5534" y="1227"/>
                    </a:lnTo>
                    <a:lnTo>
                      <a:pt x="5534" y="1100"/>
                    </a:lnTo>
                    <a:lnTo>
                      <a:pt x="5557" y="1100"/>
                    </a:lnTo>
                    <a:lnTo>
                      <a:pt x="5557" y="1038"/>
                    </a:lnTo>
                    <a:lnTo>
                      <a:pt x="5602" y="1038"/>
                    </a:lnTo>
                    <a:lnTo>
                      <a:pt x="5605" y="0"/>
                    </a:lnTo>
                    <a:close/>
                    <a:moveTo>
                      <a:pt x="534" y="469"/>
                    </a:moveTo>
                    <a:lnTo>
                      <a:pt x="134" y="469"/>
                    </a:lnTo>
                    <a:lnTo>
                      <a:pt x="132" y="736"/>
                    </a:lnTo>
                    <a:lnTo>
                      <a:pt x="534" y="736"/>
                    </a:lnTo>
                    <a:lnTo>
                      <a:pt x="534" y="469"/>
                    </a:lnTo>
                    <a:close/>
                    <a:moveTo>
                      <a:pt x="1313" y="1038"/>
                    </a:moveTo>
                    <a:lnTo>
                      <a:pt x="1314" y="1038"/>
                    </a:lnTo>
                    <a:lnTo>
                      <a:pt x="1314" y="1096"/>
                    </a:lnTo>
                    <a:lnTo>
                      <a:pt x="1313" y="1096"/>
                    </a:lnTo>
                    <a:lnTo>
                      <a:pt x="1313" y="1038"/>
                    </a:lnTo>
                    <a:close/>
                    <a:moveTo>
                      <a:pt x="5066" y="1100"/>
                    </a:moveTo>
                    <a:lnTo>
                      <a:pt x="5511" y="1100"/>
                    </a:lnTo>
                    <a:lnTo>
                      <a:pt x="5511" y="1229"/>
                    </a:lnTo>
                    <a:lnTo>
                      <a:pt x="5066" y="1229"/>
                    </a:lnTo>
                    <a:lnTo>
                      <a:pt x="5066" y="1100"/>
                    </a:ln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Freeform 37"/>
              <p:cNvSpPr>
                <a:spLocks noEditPoints="1"/>
              </p:cNvSpPr>
              <p:nvPr/>
            </p:nvSpPr>
            <p:spPr bwMode="auto">
              <a:xfrm>
                <a:off x="8320769" y="2363043"/>
                <a:ext cx="77788" cy="77788"/>
              </a:xfrm>
              <a:custGeom>
                <a:avLst/>
                <a:gdLst>
                  <a:gd name="T0" fmla="*/ 321 w 391"/>
                  <a:gd name="T1" fmla="*/ 196 h 391"/>
                  <a:gd name="T2" fmla="*/ 196 w 391"/>
                  <a:gd name="T3" fmla="*/ 71 h 391"/>
                  <a:gd name="T4" fmla="*/ 71 w 391"/>
                  <a:gd name="T5" fmla="*/ 196 h 391"/>
                  <a:gd name="T6" fmla="*/ 196 w 391"/>
                  <a:gd name="T7" fmla="*/ 321 h 391"/>
                  <a:gd name="T8" fmla="*/ 321 w 391"/>
                  <a:gd name="T9" fmla="*/ 196 h 391"/>
                  <a:gd name="T10" fmla="*/ 0 w 391"/>
                  <a:gd name="T11" fmla="*/ 196 h 391"/>
                  <a:gd name="T12" fmla="*/ 196 w 391"/>
                  <a:gd name="T13" fmla="*/ 0 h 391"/>
                  <a:gd name="T14" fmla="*/ 391 w 391"/>
                  <a:gd name="T15" fmla="*/ 196 h 391"/>
                  <a:gd name="T16" fmla="*/ 196 w 391"/>
                  <a:gd name="T17" fmla="*/ 391 h 391"/>
                  <a:gd name="T18" fmla="*/ 0 w 391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1" h="391">
                    <a:moveTo>
                      <a:pt x="321" y="196"/>
                    </a:moveTo>
                    <a:cubicBezTo>
                      <a:pt x="321" y="127"/>
                      <a:pt x="265" y="71"/>
                      <a:pt x="196" y="71"/>
                    </a:cubicBezTo>
                    <a:cubicBezTo>
                      <a:pt x="127" y="71"/>
                      <a:pt x="71" y="127"/>
                      <a:pt x="71" y="196"/>
                    </a:cubicBezTo>
                    <a:cubicBezTo>
                      <a:pt x="71" y="265"/>
                      <a:pt x="127" y="321"/>
                      <a:pt x="196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8" y="0"/>
                      <a:pt x="196" y="0"/>
                    </a:cubicBezTo>
                    <a:cubicBezTo>
                      <a:pt x="304" y="0"/>
                      <a:pt x="391" y="88"/>
                      <a:pt x="391" y="196"/>
                    </a:cubicBezTo>
                    <a:cubicBezTo>
                      <a:pt x="391" y="304"/>
                      <a:pt x="304" y="391"/>
                      <a:pt x="196" y="391"/>
                    </a:cubicBezTo>
                    <a:cubicBezTo>
                      <a:pt x="88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Freeform 38"/>
              <p:cNvSpPr>
                <a:spLocks noEditPoints="1"/>
              </p:cNvSpPr>
              <p:nvPr/>
            </p:nvSpPr>
            <p:spPr bwMode="auto">
              <a:xfrm>
                <a:off x="8225519" y="2363043"/>
                <a:ext cx="77788" cy="77788"/>
              </a:xfrm>
              <a:custGeom>
                <a:avLst/>
                <a:gdLst>
                  <a:gd name="T0" fmla="*/ 321 w 392"/>
                  <a:gd name="T1" fmla="*/ 196 h 391"/>
                  <a:gd name="T2" fmla="*/ 196 w 392"/>
                  <a:gd name="T3" fmla="*/ 71 h 391"/>
                  <a:gd name="T4" fmla="*/ 71 w 392"/>
                  <a:gd name="T5" fmla="*/ 196 h 391"/>
                  <a:gd name="T6" fmla="*/ 196 w 392"/>
                  <a:gd name="T7" fmla="*/ 321 h 391"/>
                  <a:gd name="T8" fmla="*/ 321 w 392"/>
                  <a:gd name="T9" fmla="*/ 196 h 391"/>
                  <a:gd name="T10" fmla="*/ 0 w 392"/>
                  <a:gd name="T11" fmla="*/ 196 h 391"/>
                  <a:gd name="T12" fmla="*/ 196 w 392"/>
                  <a:gd name="T13" fmla="*/ 0 h 391"/>
                  <a:gd name="T14" fmla="*/ 392 w 392"/>
                  <a:gd name="T15" fmla="*/ 196 h 391"/>
                  <a:gd name="T16" fmla="*/ 196 w 392"/>
                  <a:gd name="T17" fmla="*/ 391 h 391"/>
                  <a:gd name="T18" fmla="*/ 0 w 392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2" h="391">
                    <a:moveTo>
                      <a:pt x="321" y="196"/>
                    </a:moveTo>
                    <a:cubicBezTo>
                      <a:pt x="321" y="127"/>
                      <a:pt x="265" y="71"/>
                      <a:pt x="196" y="71"/>
                    </a:cubicBezTo>
                    <a:cubicBezTo>
                      <a:pt x="127" y="71"/>
                      <a:pt x="71" y="127"/>
                      <a:pt x="71" y="196"/>
                    </a:cubicBezTo>
                    <a:cubicBezTo>
                      <a:pt x="71" y="265"/>
                      <a:pt x="127" y="321"/>
                      <a:pt x="196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8" y="0"/>
                      <a:pt x="196" y="0"/>
                    </a:cubicBezTo>
                    <a:cubicBezTo>
                      <a:pt x="304" y="0"/>
                      <a:pt x="392" y="88"/>
                      <a:pt x="392" y="196"/>
                    </a:cubicBezTo>
                    <a:cubicBezTo>
                      <a:pt x="392" y="304"/>
                      <a:pt x="304" y="391"/>
                      <a:pt x="196" y="391"/>
                    </a:cubicBezTo>
                    <a:cubicBezTo>
                      <a:pt x="88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1" name="Freeform 39"/>
              <p:cNvSpPr>
                <a:spLocks noEditPoints="1"/>
              </p:cNvSpPr>
              <p:nvPr/>
            </p:nvSpPr>
            <p:spPr bwMode="auto">
              <a:xfrm>
                <a:off x="8128682" y="2363043"/>
                <a:ext cx="76200" cy="77788"/>
              </a:xfrm>
              <a:custGeom>
                <a:avLst/>
                <a:gdLst>
                  <a:gd name="T0" fmla="*/ 321 w 391"/>
                  <a:gd name="T1" fmla="*/ 196 h 391"/>
                  <a:gd name="T2" fmla="*/ 196 w 391"/>
                  <a:gd name="T3" fmla="*/ 71 h 391"/>
                  <a:gd name="T4" fmla="*/ 71 w 391"/>
                  <a:gd name="T5" fmla="*/ 196 h 391"/>
                  <a:gd name="T6" fmla="*/ 196 w 391"/>
                  <a:gd name="T7" fmla="*/ 321 h 391"/>
                  <a:gd name="T8" fmla="*/ 321 w 391"/>
                  <a:gd name="T9" fmla="*/ 196 h 391"/>
                  <a:gd name="T10" fmla="*/ 0 w 391"/>
                  <a:gd name="T11" fmla="*/ 196 h 391"/>
                  <a:gd name="T12" fmla="*/ 196 w 391"/>
                  <a:gd name="T13" fmla="*/ 0 h 391"/>
                  <a:gd name="T14" fmla="*/ 391 w 391"/>
                  <a:gd name="T15" fmla="*/ 196 h 391"/>
                  <a:gd name="T16" fmla="*/ 196 w 391"/>
                  <a:gd name="T17" fmla="*/ 391 h 391"/>
                  <a:gd name="T18" fmla="*/ 0 w 391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1" h="391">
                    <a:moveTo>
                      <a:pt x="321" y="196"/>
                    </a:moveTo>
                    <a:cubicBezTo>
                      <a:pt x="321" y="127"/>
                      <a:pt x="265" y="71"/>
                      <a:pt x="196" y="71"/>
                    </a:cubicBezTo>
                    <a:cubicBezTo>
                      <a:pt x="127" y="71"/>
                      <a:pt x="71" y="127"/>
                      <a:pt x="71" y="196"/>
                    </a:cubicBezTo>
                    <a:cubicBezTo>
                      <a:pt x="71" y="265"/>
                      <a:pt x="127" y="321"/>
                      <a:pt x="196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8" y="0"/>
                      <a:pt x="196" y="0"/>
                    </a:cubicBezTo>
                    <a:cubicBezTo>
                      <a:pt x="304" y="0"/>
                      <a:pt x="391" y="88"/>
                      <a:pt x="391" y="196"/>
                    </a:cubicBezTo>
                    <a:cubicBezTo>
                      <a:pt x="391" y="304"/>
                      <a:pt x="304" y="391"/>
                      <a:pt x="196" y="391"/>
                    </a:cubicBezTo>
                    <a:cubicBezTo>
                      <a:pt x="88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2" name="Freeform 40"/>
              <p:cNvSpPr>
                <a:spLocks noEditPoints="1"/>
              </p:cNvSpPr>
              <p:nvPr/>
            </p:nvSpPr>
            <p:spPr bwMode="auto">
              <a:xfrm>
                <a:off x="7757207" y="2363043"/>
                <a:ext cx="77788" cy="77788"/>
              </a:xfrm>
              <a:custGeom>
                <a:avLst/>
                <a:gdLst>
                  <a:gd name="T0" fmla="*/ 321 w 391"/>
                  <a:gd name="T1" fmla="*/ 196 h 391"/>
                  <a:gd name="T2" fmla="*/ 195 w 391"/>
                  <a:gd name="T3" fmla="*/ 71 h 391"/>
                  <a:gd name="T4" fmla="*/ 70 w 391"/>
                  <a:gd name="T5" fmla="*/ 196 h 391"/>
                  <a:gd name="T6" fmla="*/ 195 w 391"/>
                  <a:gd name="T7" fmla="*/ 321 h 391"/>
                  <a:gd name="T8" fmla="*/ 321 w 391"/>
                  <a:gd name="T9" fmla="*/ 196 h 391"/>
                  <a:gd name="T10" fmla="*/ 0 w 391"/>
                  <a:gd name="T11" fmla="*/ 196 h 391"/>
                  <a:gd name="T12" fmla="*/ 195 w 391"/>
                  <a:gd name="T13" fmla="*/ 0 h 391"/>
                  <a:gd name="T14" fmla="*/ 391 w 391"/>
                  <a:gd name="T15" fmla="*/ 196 h 391"/>
                  <a:gd name="T16" fmla="*/ 195 w 391"/>
                  <a:gd name="T17" fmla="*/ 391 h 391"/>
                  <a:gd name="T18" fmla="*/ 0 w 391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1" h="391">
                    <a:moveTo>
                      <a:pt x="321" y="196"/>
                    </a:moveTo>
                    <a:cubicBezTo>
                      <a:pt x="321" y="127"/>
                      <a:pt x="265" y="71"/>
                      <a:pt x="195" y="71"/>
                    </a:cubicBezTo>
                    <a:cubicBezTo>
                      <a:pt x="126" y="71"/>
                      <a:pt x="70" y="127"/>
                      <a:pt x="70" y="196"/>
                    </a:cubicBezTo>
                    <a:cubicBezTo>
                      <a:pt x="70" y="265"/>
                      <a:pt x="126" y="321"/>
                      <a:pt x="195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7" y="0"/>
                      <a:pt x="195" y="0"/>
                    </a:cubicBezTo>
                    <a:cubicBezTo>
                      <a:pt x="303" y="0"/>
                      <a:pt x="391" y="88"/>
                      <a:pt x="391" y="196"/>
                    </a:cubicBezTo>
                    <a:cubicBezTo>
                      <a:pt x="391" y="304"/>
                      <a:pt x="303" y="391"/>
                      <a:pt x="195" y="391"/>
                    </a:cubicBezTo>
                    <a:cubicBezTo>
                      <a:pt x="87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3" name="Freeform 41"/>
              <p:cNvSpPr>
                <a:spLocks noEditPoints="1"/>
              </p:cNvSpPr>
              <p:nvPr/>
            </p:nvSpPr>
            <p:spPr bwMode="auto">
              <a:xfrm>
                <a:off x="7490507" y="2363043"/>
                <a:ext cx="76200" cy="77788"/>
              </a:xfrm>
              <a:custGeom>
                <a:avLst/>
                <a:gdLst>
                  <a:gd name="T0" fmla="*/ 321 w 391"/>
                  <a:gd name="T1" fmla="*/ 196 h 391"/>
                  <a:gd name="T2" fmla="*/ 196 w 391"/>
                  <a:gd name="T3" fmla="*/ 71 h 391"/>
                  <a:gd name="T4" fmla="*/ 71 w 391"/>
                  <a:gd name="T5" fmla="*/ 196 h 391"/>
                  <a:gd name="T6" fmla="*/ 196 w 391"/>
                  <a:gd name="T7" fmla="*/ 321 h 391"/>
                  <a:gd name="T8" fmla="*/ 321 w 391"/>
                  <a:gd name="T9" fmla="*/ 196 h 391"/>
                  <a:gd name="T10" fmla="*/ 0 w 391"/>
                  <a:gd name="T11" fmla="*/ 196 h 391"/>
                  <a:gd name="T12" fmla="*/ 196 w 391"/>
                  <a:gd name="T13" fmla="*/ 0 h 391"/>
                  <a:gd name="T14" fmla="*/ 391 w 391"/>
                  <a:gd name="T15" fmla="*/ 196 h 391"/>
                  <a:gd name="T16" fmla="*/ 196 w 391"/>
                  <a:gd name="T17" fmla="*/ 391 h 391"/>
                  <a:gd name="T18" fmla="*/ 0 w 391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1" h="391">
                    <a:moveTo>
                      <a:pt x="321" y="196"/>
                    </a:moveTo>
                    <a:cubicBezTo>
                      <a:pt x="321" y="127"/>
                      <a:pt x="265" y="71"/>
                      <a:pt x="196" y="71"/>
                    </a:cubicBezTo>
                    <a:cubicBezTo>
                      <a:pt x="127" y="71"/>
                      <a:pt x="71" y="127"/>
                      <a:pt x="71" y="196"/>
                    </a:cubicBezTo>
                    <a:cubicBezTo>
                      <a:pt x="71" y="265"/>
                      <a:pt x="127" y="321"/>
                      <a:pt x="196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8" y="0"/>
                      <a:pt x="196" y="0"/>
                    </a:cubicBezTo>
                    <a:cubicBezTo>
                      <a:pt x="304" y="0"/>
                      <a:pt x="391" y="88"/>
                      <a:pt x="391" y="196"/>
                    </a:cubicBezTo>
                    <a:cubicBezTo>
                      <a:pt x="391" y="304"/>
                      <a:pt x="304" y="391"/>
                      <a:pt x="196" y="391"/>
                    </a:cubicBezTo>
                    <a:cubicBezTo>
                      <a:pt x="88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038824"/>
              <a:ext cx="873330" cy="406400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80000"/>
            <a:ext cx="1346408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" y="1700808"/>
            <a:ext cx="2475282" cy="1254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6" y="4581128"/>
            <a:ext cx="1346408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34" y="4581128"/>
            <a:ext cx="1346408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80000"/>
            <a:ext cx="1346408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80000"/>
            <a:ext cx="1346408" cy="36000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095801" y="1306134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70" y="549905"/>
            <a:ext cx="2818150" cy="753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0113" y="3789363"/>
            <a:ext cx="64087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3" name="Rectangle 22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4" name="Rectangle 151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5" name="Rectangle 155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6" name="Rectangle 159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7" name="Rectangle 163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331639" y="0"/>
            <a:ext cx="7244035" cy="121442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Диапазон измерения и точность расходомеров DFM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10161"/>
              </p:ext>
            </p:extLst>
          </p:nvPr>
        </p:nvGraphicFramePr>
        <p:xfrm>
          <a:off x="395540" y="1600200"/>
          <a:ext cx="8640959" cy="4277070"/>
        </p:xfrm>
        <a:graphic>
          <a:graphicData uri="http://schemas.openxmlformats.org/drawingml/2006/table">
            <a:tbl>
              <a:tblPr/>
              <a:tblGrid>
                <a:gridCol w="194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681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183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Модель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Стартовый расход,</a:t>
                      </a:r>
                      <a:b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л/ч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Мин.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расход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л/ч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Макс.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расход,</a:t>
                      </a:r>
                      <a:b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л/ч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Погрешность,</a:t>
                      </a:r>
                      <a:b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±%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Ресурс </a:t>
                      </a:r>
                      <a:b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измерительной камеры, 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50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AK,B,C,CK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232,485,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CAN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100000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90 AP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100000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100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AK,B,C,CK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232,485,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CAN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100000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220 AP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250000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250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AK,B,C,CK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232,485,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CAN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250000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500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AK,B,C,CK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232,485,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CAN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500000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C6231-EAAF-4411-8790-7A1131698171}" type="slidenum">
              <a:rPr lang="ru-RU" altLang="en-US" smtClean="0"/>
              <a:pPr>
                <a:defRPr/>
              </a:pPr>
              <a:t>10</a:t>
            </a:fld>
            <a:endParaRPr lang="ru-RU" alt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0113" y="3789363"/>
            <a:ext cx="64087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3" name="Rectangle 22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4" name="Rectangle 151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5" name="Rectangle 155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6" name="Rectangle 159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7" name="Rectangle 163"/>
          <p:cNvSpPr>
            <a:spLocks noChangeArrowheads="1"/>
          </p:cNvSpPr>
          <p:nvPr/>
        </p:nvSpPr>
        <p:spPr bwMode="auto">
          <a:xfrm>
            <a:off x="1643063" y="1871663"/>
            <a:ext cx="19192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331639" y="0"/>
            <a:ext cx="7244035" cy="1214422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Диапазон измерения и точность расходомеров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78239"/>
              </p:ext>
            </p:extLst>
          </p:nvPr>
        </p:nvGraphicFramePr>
        <p:xfrm>
          <a:off x="107504" y="1854456"/>
          <a:ext cx="8856985" cy="2082745"/>
        </p:xfrm>
        <a:graphic>
          <a:graphicData uri="http://schemas.openxmlformats.org/drawingml/2006/table">
            <a:tbl>
              <a:tblPr/>
              <a:tblGrid>
                <a:gridCol w="173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5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5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40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Модель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Количество</a:t>
                      </a:r>
                      <a:b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импульсов</a:t>
                      </a:r>
                      <a:b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литр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Объем</a:t>
                      </a:r>
                      <a:b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каждой камеры,</a:t>
                      </a:r>
                      <a:b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мл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MIN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поток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в каждой камере, л/ч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MAX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поток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в каждой камере, л/ч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100D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CD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250D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CD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12,5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DFM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500D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CD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500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2" name="Picture 4" descr="&amp;Dcy;&amp;icy;&amp;fcy;&amp;fcy;&amp;iecy;&amp;rcy;&amp;iecy;&amp;ncy;&amp;tscy;&amp;icy;&amp;acy;&amp;lcy;&amp;softcy;&amp;ncy;&amp;ycy;&amp;jcy; &amp;rcy;&amp;acy;&amp;scy;&amp;khcy;&amp;ocy;&amp;dcy;&amp;ocy;&amp;mcy;&amp;iecy;&amp;rcy; &amp;tcy;&amp;ocy;&amp;pcy;&amp;lcy;&amp;icy;&amp;vcy;&amp;acy; D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98" y="4077073"/>
            <a:ext cx="3102121" cy="19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9653" y="4082658"/>
            <a:ext cx="47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Погрешность 1 – 3 %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*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DFM D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В зависимости от соотношения расхода в прямой камере к расходу в обратной камере.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C6231-EAAF-4411-8790-7A1131698171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>
                <a:solidFill>
                  <a:schemeClr val="tx2"/>
                </a:solidFill>
              </a:rPr>
              <a:pPr/>
              <a:t>12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117681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интерфейсов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35824"/>
              </p:ext>
            </p:extLst>
          </p:nvPr>
        </p:nvGraphicFramePr>
        <p:xfrm>
          <a:off x="251520" y="1292215"/>
          <a:ext cx="8784975" cy="448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609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Параметры,</a:t>
                      </a:r>
                      <a:r>
                        <a:rPr lang="ru-RU" baseline="0" dirty="0" smtClean="0"/>
                        <a:t> обрабатываемые в </a:t>
                      </a:r>
                      <a:r>
                        <a:rPr lang="en-US" baseline="0" dirty="0" smtClean="0"/>
                        <a:t>DFM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Возможность</a:t>
                      </a:r>
                      <a:r>
                        <a:rPr lang="ru-RU" baseline="0" dirty="0" smtClean="0"/>
                        <a:t> передачи параметров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DFM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K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DFM 232/485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DFM CAN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4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/>
                          </a:solidFill>
                        </a:rPr>
                        <a:t>1. Температура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</a:rPr>
                        <a:t>2. Расход топлива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2"/>
                          </a:solidFill>
                        </a:rPr>
                        <a:t>низкого</a:t>
                      </a:r>
                      <a:r>
                        <a:rPr lang="ru-RU" sz="1000" baseline="0" dirty="0" smtClean="0">
                          <a:solidFill>
                            <a:schemeClr val="tx2"/>
                          </a:solidFill>
                        </a:rPr>
                        <a:t> разрешения</a:t>
                      </a: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 Часовой расход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Только импульсы, подсчитываемые внешним устройством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 Режим работы двигателя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 расходу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6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 Расход топлива повышенной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точности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 Расход топлива повышенной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точности на холостом ходу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 Расход топлива повышенной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точности в оптимальном режиме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работы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8. Расход топлива повышенной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точности в режиме перегрузки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9. Расход топлива повышенной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точности в режиме накрутки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>
                <a:solidFill>
                  <a:schemeClr val="tx2"/>
                </a:solidFill>
              </a:rPr>
              <a:pPr/>
              <a:t>13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117681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интерфейсов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88283"/>
              </p:ext>
            </p:extLst>
          </p:nvPr>
        </p:nvGraphicFramePr>
        <p:xfrm>
          <a:off x="251520" y="1292215"/>
          <a:ext cx="8784975" cy="489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617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Параметры,</a:t>
                      </a:r>
                      <a:r>
                        <a:rPr lang="ru-RU" baseline="0" dirty="0" smtClean="0"/>
                        <a:t> обрабатываемые в </a:t>
                      </a:r>
                      <a:r>
                        <a:rPr lang="en-US" baseline="0" dirty="0" smtClean="0"/>
                        <a:t>DFM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Возможность</a:t>
                      </a:r>
                      <a:r>
                        <a:rPr lang="ru-RU" baseline="0" dirty="0" smtClean="0"/>
                        <a:t> передачи параметров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DFM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K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DFM 232/485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DFM CAN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10. Время работы двигателя 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11. Время работы двигателя на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холостом ходу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</a:p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12. Время работы двигателя в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оптимальном режиме работы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</a:p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13. Время работы двигателя в режиме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перегрузки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</a:p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14. Время работы двигателя в режиме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накрутки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</a:p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15. Время работы двигателя в режиме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вмешательства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Нужна спец. прошивка терминала </a:t>
                      </a:r>
                    </a:p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16. Средний часовой расход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17./18. Режим работы по расходу прямая/обратная камера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19./20. Расход топлива повышенной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точности </a:t>
                      </a:r>
                      <a:r>
                        <a:rPr lang="ru-RU" sz="10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прямая/обратная камера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21./22. Часовой расход прямая/обратная камера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0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…Еще более 20 параметров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84032"/>
            <a:ext cx="2139118" cy="5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755576" y="1714488"/>
            <a:ext cx="795979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Контроль на предмет вмешательства </a:t>
            </a: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(опломбирование соединений топливопроводов и электрических подключений, срыв пломбировочной покраски, повреждение изоляции электропроводки)</a:t>
            </a:r>
          </a:p>
          <a:p>
            <a:pPr marL="361950" indent="-3619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Проведение контрольного заезда</a:t>
            </a:r>
          </a:p>
          <a:p>
            <a:pPr marL="361950" indent="-3619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Проведение контрольного пролива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598078" cy="1214439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от вмешательства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мероприятия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9758F-CD42-4582-8904-DFB7E8988D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539552" y="1628800"/>
            <a:ext cx="28106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Слив после </a:t>
            </a:r>
            <a:r>
              <a:rPr lang="en-US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DFM</a:t>
            </a:r>
            <a:endParaRPr lang="ru-RU" sz="20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600" b="1" dirty="0" smtClean="0">
              <a:solidFill>
                <a:schemeClr val="accent1"/>
              </a:solidFill>
            </a:endParaRPr>
          </a:p>
          <a:p>
            <a:r>
              <a:rPr lang="ru-RU" sz="1600" dirty="0" smtClean="0">
                <a:solidFill>
                  <a:schemeClr val="accent1"/>
                </a:solidFill>
              </a:rPr>
              <a:t>Датчик  временами завышает типовой расход топлива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9675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Попытка обмана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430368" y="3717032"/>
            <a:ext cx="3026680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Факт:</a:t>
            </a:r>
          </a:p>
          <a:p>
            <a:pPr marL="171450" indent="-1714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1"/>
                </a:solidFill>
                <a:latin typeface="+mn-lt"/>
              </a:rPr>
              <a:t>Слив топлива с предпускового обогревателя </a:t>
            </a:r>
            <a:r>
              <a:rPr lang="ru-RU" sz="1200" b="1" dirty="0" smtClean="0">
                <a:solidFill>
                  <a:schemeClr val="accent1"/>
                </a:solidFill>
                <a:latin typeface="+mn-lt"/>
              </a:rPr>
              <a:t>в бак</a:t>
            </a:r>
            <a:r>
              <a:rPr lang="en-US" sz="1200" dirty="0" smtClean="0">
                <a:solidFill>
                  <a:schemeClr val="accent1"/>
                </a:solidFill>
              </a:rPr>
              <a:t>.</a:t>
            </a:r>
          </a:p>
          <a:p>
            <a:pPr marL="171450" indent="-1714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1"/>
                </a:solidFill>
              </a:rPr>
              <a:t>Слив через вставленный кран.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endParaRPr lang="ru-RU" sz="1200" dirty="0" smtClean="0">
              <a:solidFill>
                <a:schemeClr val="accent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1200" dirty="0" smtClean="0">
                <a:solidFill>
                  <a:schemeClr val="accent1"/>
                </a:solidFill>
              </a:rPr>
              <a:t>По возвращении из бака сливается «накрученное» топливо.</a:t>
            </a:r>
            <a:endParaRPr lang="ru-RU" sz="1050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48307" b="23505"/>
          <a:stretch/>
        </p:blipFill>
        <p:spPr>
          <a:xfrm>
            <a:off x="3431389" y="1433472"/>
            <a:ext cx="5389083" cy="1707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1416" b="52256"/>
          <a:stretch/>
        </p:blipFill>
        <p:spPr>
          <a:xfrm>
            <a:off x="3419872" y="3140968"/>
            <a:ext cx="5400600" cy="1528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20663" b="46992"/>
          <a:stretch/>
        </p:blipFill>
        <p:spPr>
          <a:xfrm>
            <a:off x="3419872" y="4724661"/>
            <a:ext cx="5400600" cy="1872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42265"/>
            <a:ext cx="2139118" cy="5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9758F-CD42-4582-8904-DFB7E8988DE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9675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Попытка обмана магнитом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39170" r="-12502" b="12536"/>
          <a:stretch/>
        </p:blipFill>
        <p:spPr bwMode="auto">
          <a:xfrm>
            <a:off x="218299" y="1340768"/>
            <a:ext cx="9394262" cy="421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39" y="0"/>
            <a:ext cx="7244035" cy="121442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Монтажные комплекты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988840"/>
            <a:ext cx="2408896" cy="1296144"/>
          </a:xfrm>
        </p:spPr>
        <p:txBody>
          <a:bodyPr>
            <a:noAutofit/>
          </a:bodyPr>
          <a:lstStyle/>
          <a:p>
            <a:pPr marL="88900" indent="0" eaLnBrk="1" hangingPunct="1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качественные монтажные элементы! </a:t>
            </a:r>
          </a:p>
        </p:txBody>
      </p:sp>
      <p:pic>
        <p:nvPicPr>
          <p:cNvPr id="13314" name="Picture 2" descr="&amp;Mcy;&amp;ocy;&amp;ncy;&amp;tcy;&amp;acy;&amp;zhcy;&amp;ncy;&amp;ycy;&amp;jcy; &amp;kcy;&amp;ocy;&amp;mcy;&amp;pcy;&amp;lcy;&amp;iecy;&amp;kcy;&amp;tcy; &amp;rcy;&amp;acy;&amp;scy;&amp;khcy;&amp;ocy;&amp;dcy;&amp;ocy;&amp;mcy;&amp;iecy;&amp;rcy;&amp;ocy;&amp;vcy; &amp;tcy;&amp;ocy;&amp;pcy;&amp;lcy;&amp;icy;&amp;vcy;&amp;acy; D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86" y="1340768"/>
            <a:ext cx="62130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7056" y="997297"/>
            <a:ext cx="8496944" cy="487997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типу расходомера: </a:t>
            </a:r>
          </a:p>
          <a:p>
            <a:pPr marL="136525" indent="0"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Однокамерные </a:t>
            </a:r>
            <a:r>
              <a:rPr lang="ru-RU" sz="2800" dirty="0">
                <a:solidFill>
                  <a:schemeClr val="accent1"/>
                </a:solidFill>
              </a:rPr>
              <a:t>расходомеры </a:t>
            </a:r>
            <a:r>
              <a:rPr lang="ru-RU" sz="2800" dirty="0" smtClean="0">
                <a:solidFill>
                  <a:schemeClr val="accent1"/>
                </a:solidFill>
              </a:rPr>
              <a:t>-</a:t>
            </a:r>
            <a:endParaRPr lang="ru-RU" sz="2800" dirty="0">
              <a:solidFill>
                <a:schemeClr val="accent1"/>
              </a:solidFill>
            </a:endParaRPr>
          </a:p>
          <a:p>
            <a:pPr marL="136525" indent="0" eaLnBrk="1" hangingPunct="1">
              <a:buNone/>
              <a:defRPr/>
            </a:pPr>
            <a:r>
              <a:rPr lang="ru-RU" sz="2800" dirty="0">
                <a:solidFill>
                  <a:schemeClr val="accent1"/>
                </a:solidFill>
              </a:rPr>
              <a:t>п</a:t>
            </a:r>
            <a:r>
              <a:rPr lang="ru-RU" sz="2800" dirty="0" smtClean="0">
                <a:solidFill>
                  <a:schemeClr val="accent1"/>
                </a:solidFill>
              </a:rPr>
              <a:t>о расходу топлива.</a:t>
            </a:r>
            <a:endParaRPr lang="ru-RU" sz="2000" dirty="0">
              <a:solidFill>
                <a:schemeClr val="accent1"/>
              </a:solidFill>
            </a:endParaRPr>
          </a:p>
          <a:p>
            <a:pPr marL="650875" indent="-514350" eaLnBrk="1" hangingPunct="1">
              <a:buFont typeface="+mj-lt"/>
              <a:buAutoNum type="arabicPeriod"/>
              <a:defRPr/>
            </a:pPr>
            <a:endParaRPr lang="ru-RU" sz="2000" dirty="0" smtClean="0">
              <a:solidFill>
                <a:schemeClr val="accent1"/>
              </a:solidFill>
            </a:endParaRPr>
          </a:p>
          <a:p>
            <a:pPr marL="136525" indent="0" eaLnBrk="1" hangingPunct="1">
              <a:buNone/>
              <a:defRPr/>
            </a:pPr>
            <a:endParaRPr lang="ru-RU" sz="2000" dirty="0" smtClean="0">
              <a:solidFill>
                <a:schemeClr val="accent1"/>
              </a:solidFill>
            </a:endParaRPr>
          </a:p>
          <a:p>
            <a:pPr marL="136525" indent="0"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Дифференциальные расходомеры-</a:t>
            </a:r>
            <a:endParaRPr lang="ru-RU" sz="2800" dirty="0">
              <a:solidFill>
                <a:schemeClr val="accent1"/>
              </a:solidFill>
            </a:endParaRPr>
          </a:p>
          <a:p>
            <a:pPr marL="136525" indent="0" eaLnBrk="1" hangingPunct="1">
              <a:buNone/>
              <a:defRPr/>
            </a:pPr>
            <a:r>
              <a:rPr lang="ru-RU" sz="2800" dirty="0">
                <a:solidFill>
                  <a:schemeClr val="accent1"/>
                </a:solidFill>
              </a:rPr>
              <a:t>п</a:t>
            </a:r>
            <a:r>
              <a:rPr lang="ru-RU" sz="2800" dirty="0" smtClean="0">
                <a:solidFill>
                  <a:schemeClr val="accent1"/>
                </a:solidFill>
              </a:rPr>
              <a:t>о потоку топлива в системе.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39" y="0"/>
            <a:ext cx="7812361" cy="121442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модели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68" y="1916832"/>
            <a:ext cx="2450712" cy="176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X:\!ОМ\1_Продукты\1.1_DFM\1.1.1_RUS\07_Фото, рисунки, графики\DFM_500DCAN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79" y="4509120"/>
            <a:ext cx="28329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124744"/>
            <a:ext cx="7258050" cy="487997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схеме установки: </a:t>
            </a:r>
          </a:p>
          <a:p>
            <a:pPr marL="136525" indent="0" eaLnBrk="1" hangingPunct="1">
              <a:buNone/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Схема на давление и </a:t>
            </a:r>
          </a:p>
          <a:p>
            <a:pPr marL="136525" indent="0" eaLnBrk="1" hangingPunct="1">
              <a:buNone/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на разрежение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marL="136525" indent="0" eaLnBrk="1" hangingPunct="1">
              <a:buNone/>
              <a:defRPr/>
            </a:pPr>
            <a:endParaRPr lang="ru-RU" sz="2000" dirty="0">
              <a:solidFill>
                <a:schemeClr val="accent1"/>
              </a:solidFill>
            </a:endParaRPr>
          </a:p>
          <a:p>
            <a:pPr marL="136525" indent="0" eaLnBrk="1" hangingPunct="1">
              <a:buNone/>
              <a:defRPr/>
            </a:pPr>
            <a:endParaRPr lang="ru-RU" sz="2000" dirty="0">
              <a:solidFill>
                <a:schemeClr val="accent1"/>
              </a:solidFill>
            </a:endParaRPr>
          </a:p>
          <a:p>
            <a:pPr marL="136525" indent="0" eaLnBrk="1" hangingPunct="1">
              <a:buNone/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Дифференциальная схема</a:t>
            </a:r>
          </a:p>
          <a:p>
            <a:pPr eaLnBrk="1" hangingPunct="1">
              <a:defRPr/>
            </a:pP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39" y="0"/>
            <a:ext cx="7812361" cy="121442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модели расходомера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450712" cy="176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X:\!ОМ\1_Продукты\1.1_DFM\1.1.1_RUS\07_Фото, рисунки, графики\DFM_500DCAN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06" y="4509120"/>
            <a:ext cx="2556730" cy="162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39702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Измерение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расхода топлива и других параметров работы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различных потребителей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топлива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13317"/>
            <a:ext cx="7560840" cy="121442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286030"/>
            <a:ext cx="7852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учет фактического расхода топлива;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учет фактического времени работы техники;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нормирование расхода топлива;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выявление и предотвращение хищений топлива;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мониторинг в реальном времени и оптимизация расхода топлива;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испытание двигателей в части потребления топлива.</a:t>
            </a:r>
          </a:p>
        </p:txBody>
      </p:sp>
      <p:pic>
        <p:nvPicPr>
          <p:cNvPr id="13314" name="Picture 2" descr="X:\!ОМ\1_Продукты\1.1_DFM\1.1.1_RUS\07_Фото, рисунки, графики\DFM_50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1" y="3758439"/>
            <a:ext cx="2524714" cy="21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X:\!ОМ\1_Продукты\1.1_DFM\1.1.1_RUS\07_Фото, рисунки, графики\DFM_500DCAN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21047"/>
            <a:ext cx="2977466" cy="18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X:\!ОМ\1_Продукты\1.1_DFM\1.1.1_RUS\07_Фото, рисунки, графики\DFM_250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39" y="3783818"/>
            <a:ext cx="2664296" cy="2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/>
          <a:stretch/>
        </p:blipFill>
        <p:spPr bwMode="auto">
          <a:xfrm>
            <a:off x="107504" y="1772816"/>
            <a:ext cx="9010650" cy="359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39" y="0"/>
            <a:ext cx="7812361" cy="121442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типу ТНВД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25538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S6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 1.15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6552728" cy="4793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25538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S6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 1.15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340769"/>
            <a:ext cx="6336704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14908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Защита от неправильных действий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Корректное обновление ПО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25538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Прошивки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340768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DFM CAN	4.36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DFM 232	4.33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DFM 486	4.33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DFM A(C)K	4.27 </a:t>
            </a:r>
            <a:r>
              <a:rPr lang="ru-RU" sz="2000" dirty="0" smtClean="0">
                <a:solidFill>
                  <a:schemeClr val="tx2"/>
                </a:solidFill>
              </a:rPr>
              <a:t>и выше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b="50000"/>
          <a:stretch/>
        </p:blipFill>
        <p:spPr>
          <a:xfrm>
            <a:off x="971600" y="2865133"/>
            <a:ext cx="7632848" cy="2940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85000"/>
                </a:schemeClr>
              </a:gs>
              <a:gs pos="45000">
                <a:schemeClr val="bg1">
                  <a:lumMod val="75000"/>
                  <a:alpha val="92000"/>
                </a:schemeClr>
              </a:gs>
              <a:gs pos="64000">
                <a:schemeClr val="bg1">
                  <a:lumMod val="95000"/>
                </a:schemeClr>
              </a:gs>
              <a:gs pos="7001">
                <a:srgbClr val="E6E6E6"/>
              </a:gs>
              <a:gs pos="34000">
                <a:srgbClr val="7D8496">
                  <a:alpha val="62000"/>
                </a:srgbClr>
              </a:gs>
              <a:gs pos="52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40272" y="5661248"/>
            <a:ext cx="3960000" cy="905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D:\rab_1_011012\marketing_doki\shablon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627" y="612332"/>
            <a:ext cx="2467197" cy="101646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204864"/>
            <a:ext cx="432048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-150" normalizeH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7221" y="1940411"/>
            <a:ext cx="7772400" cy="14700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91349" y="5157192"/>
            <a:ext cx="7844148" cy="576064"/>
            <a:chOff x="481502" y="4869160"/>
            <a:chExt cx="7844148" cy="576064"/>
          </a:xfrm>
          <a:effectLst>
            <a:glow>
              <a:schemeClr val="accent1"/>
            </a:glow>
          </a:effectLst>
        </p:grpSpPr>
        <p:grpSp>
          <p:nvGrpSpPr>
            <p:cNvPr id="3098" name="Группа 3097"/>
            <p:cNvGrpSpPr>
              <a:grpSpLocks noChangeAspect="1"/>
            </p:cNvGrpSpPr>
            <p:nvPr/>
          </p:nvGrpSpPr>
          <p:grpSpPr>
            <a:xfrm>
              <a:off x="481502" y="4941168"/>
              <a:ext cx="706122" cy="449581"/>
              <a:chOff x="1868487" y="4011613"/>
              <a:chExt cx="441326" cy="280988"/>
            </a:xfrm>
          </p:grpSpPr>
          <p:sp>
            <p:nvSpPr>
              <p:cNvPr id="3076" name="Freeform 24"/>
              <p:cNvSpPr>
                <a:spLocks noEditPoints="1"/>
              </p:cNvSpPr>
              <p:nvPr/>
            </p:nvSpPr>
            <p:spPr bwMode="auto">
              <a:xfrm>
                <a:off x="1927225" y="4011613"/>
                <a:ext cx="382588" cy="242888"/>
              </a:xfrm>
              <a:custGeom>
                <a:avLst/>
                <a:gdLst>
                  <a:gd name="T0" fmla="*/ 248 w 1942"/>
                  <a:gd name="T1" fmla="*/ 796 h 1220"/>
                  <a:gd name="T2" fmla="*/ 19 w 1942"/>
                  <a:gd name="T3" fmla="*/ 756 h 1220"/>
                  <a:gd name="T4" fmla="*/ 643 w 1942"/>
                  <a:gd name="T5" fmla="*/ 452 h 1220"/>
                  <a:gd name="T6" fmla="*/ 730 w 1942"/>
                  <a:gd name="T7" fmla="*/ 120 h 1220"/>
                  <a:gd name="T8" fmla="*/ 725 w 1942"/>
                  <a:gd name="T9" fmla="*/ 36 h 1220"/>
                  <a:gd name="T10" fmla="*/ 754 w 1942"/>
                  <a:gd name="T11" fmla="*/ 110 h 1220"/>
                  <a:gd name="T12" fmla="*/ 704 w 1942"/>
                  <a:gd name="T13" fmla="*/ 450 h 1220"/>
                  <a:gd name="T14" fmla="*/ 787 w 1942"/>
                  <a:gd name="T15" fmla="*/ 444 h 1220"/>
                  <a:gd name="T16" fmla="*/ 819 w 1942"/>
                  <a:gd name="T17" fmla="*/ 253 h 1220"/>
                  <a:gd name="T18" fmla="*/ 806 w 1942"/>
                  <a:gd name="T19" fmla="*/ 147 h 1220"/>
                  <a:gd name="T20" fmla="*/ 802 w 1942"/>
                  <a:gd name="T21" fmla="*/ 241 h 1220"/>
                  <a:gd name="T22" fmla="*/ 772 w 1942"/>
                  <a:gd name="T23" fmla="*/ 266 h 1220"/>
                  <a:gd name="T24" fmla="*/ 764 w 1942"/>
                  <a:gd name="T25" fmla="*/ 161 h 1220"/>
                  <a:gd name="T26" fmla="*/ 779 w 1942"/>
                  <a:gd name="T27" fmla="*/ 141 h 1220"/>
                  <a:gd name="T28" fmla="*/ 778 w 1942"/>
                  <a:gd name="T29" fmla="*/ 71 h 1220"/>
                  <a:gd name="T30" fmla="*/ 856 w 1942"/>
                  <a:gd name="T31" fmla="*/ 5 h 1220"/>
                  <a:gd name="T32" fmla="*/ 1557 w 1942"/>
                  <a:gd name="T33" fmla="*/ 56 h 1220"/>
                  <a:gd name="T34" fmla="*/ 1549 w 1942"/>
                  <a:gd name="T35" fmla="*/ 85 h 1220"/>
                  <a:gd name="T36" fmla="*/ 1714 w 1942"/>
                  <a:gd name="T37" fmla="*/ 479 h 1220"/>
                  <a:gd name="T38" fmla="*/ 1802 w 1942"/>
                  <a:gd name="T39" fmla="*/ 500 h 1220"/>
                  <a:gd name="T40" fmla="*/ 1819 w 1942"/>
                  <a:gd name="T41" fmla="*/ 546 h 1220"/>
                  <a:gd name="T42" fmla="*/ 1942 w 1942"/>
                  <a:gd name="T43" fmla="*/ 685 h 1220"/>
                  <a:gd name="T44" fmla="*/ 990 w 1942"/>
                  <a:gd name="T45" fmla="*/ 987 h 1220"/>
                  <a:gd name="T46" fmla="*/ 968 w 1942"/>
                  <a:gd name="T47" fmla="*/ 1145 h 1220"/>
                  <a:gd name="T48" fmla="*/ 920 w 1942"/>
                  <a:gd name="T49" fmla="*/ 1157 h 1220"/>
                  <a:gd name="T50" fmla="*/ 876 w 1942"/>
                  <a:gd name="T51" fmla="*/ 1181 h 1220"/>
                  <a:gd name="T52" fmla="*/ 847 w 1942"/>
                  <a:gd name="T53" fmla="*/ 1147 h 1220"/>
                  <a:gd name="T54" fmla="*/ 814 w 1942"/>
                  <a:gd name="T55" fmla="*/ 1130 h 1220"/>
                  <a:gd name="T56" fmla="*/ 879 w 1942"/>
                  <a:gd name="T57" fmla="*/ 1207 h 1220"/>
                  <a:gd name="T58" fmla="*/ 720 w 1942"/>
                  <a:gd name="T59" fmla="*/ 1220 h 1220"/>
                  <a:gd name="T60" fmla="*/ 795 w 1942"/>
                  <a:gd name="T61" fmla="*/ 1197 h 1220"/>
                  <a:gd name="T62" fmla="*/ 709 w 1942"/>
                  <a:gd name="T63" fmla="*/ 1127 h 1220"/>
                  <a:gd name="T64" fmla="*/ 632 w 1942"/>
                  <a:gd name="T65" fmla="*/ 1091 h 1220"/>
                  <a:gd name="T66" fmla="*/ 608 w 1942"/>
                  <a:gd name="T67" fmla="*/ 1146 h 1220"/>
                  <a:gd name="T68" fmla="*/ 585 w 1942"/>
                  <a:gd name="T69" fmla="*/ 1134 h 1220"/>
                  <a:gd name="T70" fmla="*/ 829 w 1942"/>
                  <a:gd name="T71" fmla="*/ 380 h 1220"/>
                  <a:gd name="T72" fmla="*/ 870 w 1942"/>
                  <a:gd name="T73" fmla="*/ 817 h 1220"/>
                  <a:gd name="T74" fmla="*/ 988 w 1942"/>
                  <a:gd name="T75" fmla="*/ 741 h 1220"/>
                  <a:gd name="T76" fmla="*/ 1197 w 1942"/>
                  <a:gd name="T77" fmla="*/ 489 h 1220"/>
                  <a:gd name="T78" fmla="*/ 1200 w 1942"/>
                  <a:gd name="T79" fmla="*/ 238 h 1220"/>
                  <a:gd name="T80" fmla="*/ 1214 w 1942"/>
                  <a:gd name="T81" fmla="*/ 141 h 1220"/>
                  <a:gd name="T82" fmla="*/ 1172 w 1942"/>
                  <a:gd name="T83" fmla="*/ 87 h 1220"/>
                  <a:gd name="T84" fmla="*/ 890 w 1942"/>
                  <a:gd name="T85" fmla="*/ 91 h 1220"/>
                  <a:gd name="T86" fmla="*/ 1245 w 1942"/>
                  <a:gd name="T87" fmla="*/ 113 h 1220"/>
                  <a:gd name="T88" fmla="*/ 1262 w 1942"/>
                  <a:gd name="T89" fmla="*/ 457 h 1220"/>
                  <a:gd name="T90" fmla="*/ 1399 w 1942"/>
                  <a:gd name="T91" fmla="*/ 417 h 1220"/>
                  <a:gd name="T92" fmla="*/ 1557 w 1942"/>
                  <a:gd name="T93" fmla="*/ 356 h 1220"/>
                  <a:gd name="T94" fmla="*/ 1515 w 1942"/>
                  <a:gd name="T95" fmla="*/ 98 h 1220"/>
                  <a:gd name="T96" fmla="*/ 1276 w 1942"/>
                  <a:gd name="T97" fmla="*/ 81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42" h="1220">
                    <a:moveTo>
                      <a:pt x="585" y="1134"/>
                    </a:moveTo>
                    <a:cubicBezTo>
                      <a:pt x="585" y="947"/>
                      <a:pt x="434" y="796"/>
                      <a:pt x="248" y="796"/>
                    </a:cubicBezTo>
                    <a:cubicBezTo>
                      <a:pt x="150" y="796"/>
                      <a:pt x="62" y="838"/>
                      <a:pt x="0" y="905"/>
                    </a:cubicBezTo>
                    <a:cubicBezTo>
                      <a:pt x="0" y="874"/>
                      <a:pt x="3" y="793"/>
                      <a:pt x="19" y="756"/>
                    </a:cubicBezTo>
                    <a:cubicBezTo>
                      <a:pt x="39" y="709"/>
                      <a:pt x="107" y="598"/>
                      <a:pt x="285" y="538"/>
                    </a:cubicBezTo>
                    <a:cubicBezTo>
                      <a:pt x="462" y="477"/>
                      <a:pt x="643" y="452"/>
                      <a:pt x="643" y="452"/>
                    </a:cubicBezTo>
                    <a:lnTo>
                      <a:pt x="718" y="120"/>
                    </a:lnTo>
                    <a:lnTo>
                      <a:pt x="730" y="120"/>
                    </a:lnTo>
                    <a:cubicBezTo>
                      <a:pt x="730" y="120"/>
                      <a:pt x="727" y="82"/>
                      <a:pt x="724" y="78"/>
                    </a:cubicBezTo>
                    <a:cubicBezTo>
                      <a:pt x="721" y="75"/>
                      <a:pt x="725" y="36"/>
                      <a:pt x="725" y="36"/>
                    </a:cubicBezTo>
                    <a:cubicBezTo>
                      <a:pt x="725" y="36"/>
                      <a:pt x="750" y="61"/>
                      <a:pt x="754" y="83"/>
                    </a:cubicBezTo>
                    <a:cubicBezTo>
                      <a:pt x="759" y="104"/>
                      <a:pt x="754" y="110"/>
                      <a:pt x="754" y="110"/>
                    </a:cubicBezTo>
                    <a:lnTo>
                      <a:pt x="771" y="110"/>
                    </a:lnTo>
                    <a:lnTo>
                      <a:pt x="704" y="450"/>
                    </a:lnTo>
                    <a:cubicBezTo>
                      <a:pt x="704" y="450"/>
                      <a:pt x="744" y="444"/>
                      <a:pt x="759" y="444"/>
                    </a:cubicBezTo>
                    <a:lnTo>
                      <a:pt x="787" y="444"/>
                    </a:lnTo>
                    <a:lnTo>
                      <a:pt x="798" y="440"/>
                    </a:lnTo>
                    <a:cubicBezTo>
                      <a:pt x="798" y="440"/>
                      <a:pt x="805" y="343"/>
                      <a:pt x="819" y="253"/>
                    </a:cubicBezTo>
                    <a:lnTo>
                      <a:pt x="834" y="147"/>
                    </a:lnTo>
                    <a:lnTo>
                      <a:pt x="806" y="147"/>
                    </a:lnTo>
                    <a:cubicBezTo>
                      <a:pt x="806" y="147"/>
                      <a:pt x="804" y="161"/>
                      <a:pt x="803" y="189"/>
                    </a:cubicBezTo>
                    <a:cubicBezTo>
                      <a:pt x="803" y="218"/>
                      <a:pt x="802" y="232"/>
                      <a:pt x="802" y="241"/>
                    </a:cubicBezTo>
                    <a:cubicBezTo>
                      <a:pt x="801" y="249"/>
                      <a:pt x="800" y="262"/>
                      <a:pt x="797" y="266"/>
                    </a:cubicBezTo>
                    <a:cubicBezTo>
                      <a:pt x="793" y="270"/>
                      <a:pt x="780" y="267"/>
                      <a:pt x="772" y="266"/>
                    </a:cubicBezTo>
                    <a:cubicBezTo>
                      <a:pt x="764" y="264"/>
                      <a:pt x="759" y="259"/>
                      <a:pt x="760" y="249"/>
                    </a:cubicBezTo>
                    <a:lnTo>
                      <a:pt x="764" y="161"/>
                    </a:lnTo>
                    <a:cubicBezTo>
                      <a:pt x="765" y="144"/>
                      <a:pt x="779" y="149"/>
                      <a:pt x="779" y="149"/>
                    </a:cubicBezTo>
                    <a:lnTo>
                      <a:pt x="779" y="141"/>
                    </a:lnTo>
                    <a:cubicBezTo>
                      <a:pt x="779" y="141"/>
                      <a:pt x="767" y="127"/>
                      <a:pt x="771" y="110"/>
                    </a:cubicBezTo>
                    <a:cubicBezTo>
                      <a:pt x="775" y="93"/>
                      <a:pt x="774" y="82"/>
                      <a:pt x="778" y="71"/>
                    </a:cubicBezTo>
                    <a:lnTo>
                      <a:pt x="767" y="70"/>
                    </a:lnTo>
                    <a:cubicBezTo>
                      <a:pt x="772" y="43"/>
                      <a:pt x="824" y="5"/>
                      <a:pt x="856" y="5"/>
                    </a:cubicBezTo>
                    <a:cubicBezTo>
                      <a:pt x="889" y="5"/>
                      <a:pt x="1421" y="0"/>
                      <a:pt x="1481" y="17"/>
                    </a:cubicBezTo>
                    <a:cubicBezTo>
                      <a:pt x="1541" y="34"/>
                      <a:pt x="1547" y="40"/>
                      <a:pt x="1557" y="56"/>
                    </a:cubicBezTo>
                    <a:cubicBezTo>
                      <a:pt x="1567" y="71"/>
                      <a:pt x="1561" y="80"/>
                      <a:pt x="1561" y="80"/>
                    </a:cubicBezTo>
                    <a:lnTo>
                      <a:pt x="1549" y="85"/>
                    </a:lnTo>
                    <a:lnTo>
                      <a:pt x="1589" y="441"/>
                    </a:lnTo>
                    <a:cubicBezTo>
                      <a:pt x="1589" y="441"/>
                      <a:pt x="1659" y="449"/>
                      <a:pt x="1714" y="479"/>
                    </a:cubicBezTo>
                    <a:cubicBezTo>
                      <a:pt x="1769" y="508"/>
                      <a:pt x="1784" y="515"/>
                      <a:pt x="1784" y="515"/>
                    </a:cubicBezTo>
                    <a:cubicBezTo>
                      <a:pt x="1784" y="515"/>
                      <a:pt x="1794" y="496"/>
                      <a:pt x="1802" y="500"/>
                    </a:cubicBezTo>
                    <a:cubicBezTo>
                      <a:pt x="1811" y="505"/>
                      <a:pt x="1821" y="505"/>
                      <a:pt x="1826" y="515"/>
                    </a:cubicBezTo>
                    <a:cubicBezTo>
                      <a:pt x="1830" y="524"/>
                      <a:pt x="1819" y="546"/>
                      <a:pt x="1819" y="546"/>
                    </a:cubicBezTo>
                    <a:cubicBezTo>
                      <a:pt x="1819" y="546"/>
                      <a:pt x="1869" y="585"/>
                      <a:pt x="1893" y="616"/>
                    </a:cubicBezTo>
                    <a:cubicBezTo>
                      <a:pt x="1914" y="641"/>
                      <a:pt x="1933" y="665"/>
                      <a:pt x="1942" y="685"/>
                    </a:cubicBezTo>
                    <a:cubicBezTo>
                      <a:pt x="1847" y="551"/>
                      <a:pt x="1691" y="463"/>
                      <a:pt x="1514" y="463"/>
                    </a:cubicBezTo>
                    <a:cubicBezTo>
                      <a:pt x="1225" y="463"/>
                      <a:pt x="990" y="698"/>
                      <a:pt x="990" y="987"/>
                    </a:cubicBezTo>
                    <a:cubicBezTo>
                      <a:pt x="990" y="1041"/>
                      <a:pt x="998" y="1093"/>
                      <a:pt x="1013" y="1142"/>
                    </a:cubicBezTo>
                    <a:lnTo>
                      <a:pt x="968" y="1145"/>
                    </a:lnTo>
                    <a:cubicBezTo>
                      <a:pt x="968" y="1145"/>
                      <a:pt x="951" y="1159"/>
                      <a:pt x="937" y="1159"/>
                    </a:cubicBezTo>
                    <a:cubicBezTo>
                      <a:pt x="924" y="1159"/>
                      <a:pt x="920" y="1157"/>
                      <a:pt x="920" y="1157"/>
                    </a:cubicBezTo>
                    <a:lnTo>
                      <a:pt x="917" y="1182"/>
                    </a:lnTo>
                    <a:lnTo>
                      <a:pt x="876" y="1181"/>
                    </a:lnTo>
                    <a:lnTo>
                      <a:pt x="869" y="1146"/>
                    </a:lnTo>
                    <a:lnTo>
                      <a:pt x="847" y="1147"/>
                    </a:lnTo>
                    <a:lnTo>
                      <a:pt x="830" y="1128"/>
                    </a:lnTo>
                    <a:lnTo>
                      <a:pt x="814" y="1130"/>
                    </a:lnTo>
                    <a:lnTo>
                      <a:pt x="818" y="1202"/>
                    </a:lnTo>
                    <a:lnTo>
                      <a:pt x="879" y="1207"/>
                    </a:lnTo>
                    <a:lnTo>
                      <a:pt x="876" y="1220"/>
                    </a:lnTo>
                    <a:lnTo>
                      <a:pt x="720" y="1220"/>
                    </a:lnTo>
                    <a:lnTo>
                      <a:pt x="720" y="1203"/>
                    </a:lnTo>
                    <a:lnTo>
                      <a:pt x="795" y="1197"/>
                    </a:lnTo>
                    <a:lnTo>
                      <a:pt x="790" y="1132"/>
                    </a:lnTo>
                    <a:cubicBezTo>
                      <a:pt x="790" y="1132"/>
                      <a:pt x="741" y="1137"/>
                      <a:pt x="709" y="1127"/>
                    </a:cubicBezTo>
                    <a:cubicBezTo>
                      <a:pt x="678" y="1117"/>
                      <a:pt x="652" y="1090"/>
                      <a:pt x="652" y="1090"/>
                    </a:cubicBezTo>
                    <a:lnTo>
                      <a:pt x="632" y="1091"/>
                    </a:lnTo>
                    <a:lnTo>
                      <a:pt x="635" y="1167"/>
                    </a:lnTo>
                    <a:lnTo>
                      <a:pt x="608" y="1146"/>
                    </a:lnTo>
                    <a:lnTo>
                      <a:pt x="585" y="1143"/>
                    </a:lnTo>
                    <a:cubicBezTo>
                      <a:pt x="585" y="1140"/>
                      <a:pt x="585" y="1137"/>
                      <a:pt x="585" y="1134"/>
                    </a:cubicBezTo>
                    <a:close/>
                    <a:moveTo>
                      <a:pt x="866" y="128"/>
                    </a:moveTo>
                    <a:cubicBezTo>
                      <a:pt x="859" y="161"/>
                      <a:pt x="846" y="245"/>
                      <a:pt x="829" y="380"/>
                    </a:cubicBezTo>
                    <a:cubicBezTo>
                      <a:pt x="811" y="515"/>
                      <a:pt x="804" y="751"/>
                      <a:pt x="804" y="788"/>
                    </a:cubicBezTo>
                    <a:cubicBezTo>
                      <a:pt x="804" y="825"/>
                      <a:pt x="840" y="817"/>
                      <a:pt x="870" y="817"/>
                    </a:cubicBezTo>
                    <a:cubicBezTo>
                      <a:pt x="899" y="817"/>
                      <a:pt x="947" y="822"/>
                      <a:pt x="962" y="816"/>
                    </a:cubicBezTo>
                    <a:cubicBezTo>
                      <a:pt x="976" y="810"/>
                      <a:pt x="979" y="767"/>
                      <a:pt x="988" y="741"/>
                    </a:cubicBezTo>
                    <a:cubicBezTo>
                      <a:pt x="998" y="715"/>
                      <a:pt x="1033" y="644"/>
                      <a:pt x="1073" y="592"/>
                    </a:cubicBezTo>
                    <a:cubicBezTo>
                      <a:pt x="1112" y="540"/>
                      <a:pt x="1197" y="489"/>
                      <a:pt x="1197" y="489"/>
                    </a:cubicBezTo>
                    <a:lnTo>
                      <a:pt x="1202" y="446"/>
                    </a:lnTo>
                    <a:lnTo>
                      <a:pt x="1200" y="238"/>
                    </a:lnTo>
                    <a:cubicBezTo>
                      <a:pt x="1200" y="223"/>
                      <a:pt x="1215" y="203"/>
                      <a:pt x="1215" y="203"/>
                    </a:cubicBezTo>
                    <a:lnTo>
                      <a:pt x="1214" y="141"/>
                    </a:lnTo>
                    <a:cubicBezTo>
                      <a:pt x="1214" y="116"/>
                      <a:pt x="1208" y="102"/>
                      <a:pt x="1200" y="94"/>
                    </a:cubicBezTo>
                    <a:cubicBezTo>
                      <a:pt x="1200" y="94"/>
                      <a:pt x="1192" y="87"/>
                      <a:pt x="1172" y="87"/>
                    </a:cubicBezTo>
                    <a:lnTo>
                      <a:pt x="917" y="86"/>
                    </a:lnTo>
                    <a:cubicBezTo>
                      <a:pt x="907" y="86"/>
                      <a:pt x="897" y="87"/>
                      <a:pt x="890" y="91"/>
                    </a:cubicBezTo>
                    <a:cubicBezTo>
                      <a:pt x="889" y="105"/>
                      <a:pt x="878" y="118"/>
                      <a:pt x="866" y="128"/>
                    </a:cubicBezTo>
                    <a:close/>
                    <a:moveTo>
                      <a:pt x="1245" y="113"/>
                    </a:moveTo>
                    <a:cubicBezTo>
                      <a:pt x="1245" y="133"/>
                      <a:pt x="1256" y="393"/>
                      <a:pt x="1256" y="409"/>
                    </a:cubicBezTo>
                    <a:cubicBezTo>
                      <a:pt x="1256" y="425"/>
                      <a:pt x="1257" y="453"/>
                      <a:pt x="1262" y="457"/>
                    </a:cubicBezTo>
                    <a:cubicBezTo>
                      <a:pt x="1267" y="462"/>
                      <a:pt x="1280" y="457"/>
                      <a:pt x="1297" y="449"/>
                    </a:cubicBezTo>
                    <a:cubicBezTo>
                      <a:pt x="1314" y="440"/>
                      <a:pt x="1361" y="426"/>
                      <a:pt x="1399" y="417"/>
                    </a:cubicBezTo>
                    <a:cubicBezTo>
                      <a:pt x="1438" y="408"/>
                      <a:pt x="1513" y="409"/>
                      <a:pt x="1538" y="413"/>
                    </a:cubicBezTo>
                    <a:cubicBezTo>
                      <a:pt x="1563" y="416"/>
                      <a:pt x="1560" y="391"/>
                      <a:pt x="1557" y="356"/>
                    </a:cubicBezTo>
                    <a:cubicBezTo>
                      <a:pt x="1553" y="321"/>
                      <a:pt x="1536" y="213"/>
                      <a:pt x="1532" y="167"/>
                    </a:cubicBezTo>
                    <a:cubicBezTo>
                      <a:pt x="1528" y="122"/>
                      <a:pt x="1529" y="113"/>
                      <a:pt x="1515" y="98"/>
                    </a:cubicBezTo>
                    <a:cubicBezTo>
                      <a:pt x="1515" y="98"/>
                      <a:pt x="1500" y="86"/>
                      <a:pt x="1478" y="86"/>
                    </a:cubicBezTo>
                    <a:cubicBezTo>
                      <a:pt x="1455" y="86"/>
                      <a:pt x="1305" y="81"/>
                      <a:pt x="1276" y="81"/>
                    </a:cubicBezTo>
                    <a:cubicBezTo>
                      <a:pt x="1248" y="81"/>
                      <a:pt x="1244" y="93"/>
                      <a:pt x="1245" y="113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Freeform 25"/>
              <p:cNvSpPr>
                <a:spLocks/>
              </p:cNvSpPr>
              <p:nvPr/>
            </p:nvSpPr>
            <p:spPr bwMode="auto">
              <a:xfrm>
                <a:off x="1868487" y="4184651"/>
                <a:ext cx="57150" cy="42863"/>
              </a:xfrm>
              <a:custGeom>
                <a:avLst/>
                <a:gdLst>
                  <a:gd name="T0" fmla="*/ 287 w 287"/>
                  <a:gd name="T1" fmla="*/ 50 h 214"/>
                  <a:gd name="T2" fmla="*/ 214 w 287"/>
                  <a:gd name="T3" fmla="*/ 212 h 214"/>
                  <a:gd name="T4" fmla="*/ 77 w 287"/>
                  <a:gd name="T5" fmla="*/ 214 h 214"/>
                  <a:gd name="T6" fmla="*/ 18 w 287"/>
                  <a:gd name="T7" fmla="*/ 200 h 214"/>
                  <a:gd name="T8" fmla="*/ 0 w 287"/>
                  <a:gd name="T9" fmla="*/ 140 h 214"/>
                  <a:gd name="T10" fmla="*/ 44 w 287"/>
                  <a:gd name="T11" fmla="*/ 125 h 214"/>
                  <a:gd name="T12" fmla="*/ 46 w 287"/>
                  <a:gd name="T13" fmla="*/ 107 h 214"/>
                  <a:gd name="T14" fmla="*/ 3 w 287"/>
                  <a:gd name="T15" fmla="*/ 105 h 214"/>
                  <a:gd name="T16" fmla="*/ 53 w 287"/>
                  <a:gd name="T17" fmla="*/ 53 h 214"/>
                  <a:gd name="T18" fmla="*/ 226 w 287"/>
                  <a:gd name="T19" fmla="*/ 5 h 214"/>
                  <a:gd name="T20" fmla="*/ 267 w 287"/>
                  <a:gd name="T21" fmla="*/ 22 h 214"/>
                  <a:gd name="T22" fmla="*/ 275 w 287"/>
                  <a:gd name="T23" fmla="*/ 51 h 214"/>
                  <a:gd name="T24" fmla="*/ 287 w 287"/>
                  <a:gd name="T25" fmla="*/ 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214">
                    <a:moveTo>
                      <a:pt x="287" y="50"/>
                    </a:moveTo>
                    <a:cubicBezTo>
                      <a:pt x="250" y="96"/>
                      <a:pt x="224" y="151"/>
                      <a:pt x="214" y="212"/>
                    </a:cubicBezTo>
                    <a:cubicBezTo>
                      <a:pt x="173" y="213"/>
                      <a:pt x="102" y="214"/>
                      <a:pt x="77" y="214"/>
                    </a:cubicBezTo>
                    <a:cubicBezTo>
                      <a:pt x="41" y="213"/>
                      <a:pt x="28" y="208"/>
                      <a:pt x="18" y="200"/>
                    </a:cubicBezTo>
                    <a:cubicBezTo>
                      <a:pt x="8" y="193"/>
                      <a:pt x="0" y="140"/>
                      <a:pt x="0" y="140"/>
                    </a:cubicBezTo>
                    <a:lnTo>
                      <a:pt x="44" y="125"/>
                    </a:lnTo>
                    <a:lnTo>
                      <a:pt x="46" y="107"/>
                    </a:lnTo>
                    <a:lnTo>
                      <a:pt x="3" y="105"/>
                    </a:lnTo>
                    <a:cubicBezTo>
                      <a:pt x="3" y="105"/>
                      <a:pt x="21" y="67"/>
                      <a:pt x="53" y="53"/>
                    </a:cubicBezTo>
                    <a:cubicBezTo>
                      <a:pt x="86" y="38"/>
                      <a:pt x="194" y="10"/>
                      <a:pt x="226" y="5"/>
                    </a:cubicBezTo>
                    <a:cubicBezTo>
                      <a:pt x="258" y="0"/>
                      <a:pt x="258" y="10"/>
                      <a:pt x="267" y="22"/>
                    </a:cubicBezTo>
                    <a:cubicBezTo>
                      <a:pt x="277" y="35"/>
                      <a:pt x="275" y="51"/>
                      <a:pt x="275" y="51"/>
                    </a:cubicBezTo>
                    <a:lnTo>
                      <a:pt x="287" y="50"/>
                    </a:ln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Freeform 26"/>
              <p:cNvSpPr>
                <a:spLocks noEditPoints="1"/>
              </p:cNvSpPr>
              <p:nvPr/>
            </p:nvSpPr>
            <p:spPr bwMode="auto">
              <a:xfrm>
                <a:off x="2141537" y="4124326"/>
                <a:ext cx="166688" cy="168275"/>
              </a:xfrm>
              <a:custGeom>
                <a:avLst/>
                <a:gdLst>
                  <a:gd name="T0" fmla="*/ 691 w 846"/>
                  <a:gd name="T1" fmla="*/ 423 h 847"/>
                  <a:gd name="T2" fmla="*/ 423 w 846"/>
                  <a:gd name="T3" fmla="*/ 156 h 847"/>
                  <a:gd name="T4" fmla="*/ 156 w 846"/>
                  <a:gd name="T5" fmla="*/ 423 h 847"/>
                  <a:gd name="T6" fmla="*/ 423 w 846"/>
                  <a:gd name="T7" fmla="*/ 691 h 847"/>
                  <a:gd name="T8" fmla="*/ 691 w 846"/>
                  <a:gd name="T9" fmla="*/ 423 h 847"/>
                  <a:gd name="T10" fmla="*/ 0 w 846"/>
                  <a:gd name="T11" fmla="*/ 423 h 847"/>
                  <a:gd name="T12" fmla="*/ 423 w 846"/>
                  <a:gd name="T13" fmla="*/ 0 h 847"/>
                  <a:gd name="T14" fmla="*/ 846 w 846"/>
                  <a:gd name="T15" fmla="*/ 423 h 847"/>
                  <a:gd name="T16" fmla="*/ 423 w 846"/>
                  <a:gd name="T17" fmla="*/ 847 h 847"/>
                  <a:gd name="T18" fmla="*/ 0 w 846"/>
                  <a:gd name="T19" fmla="*/ 423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6" h="847">
                    <a:moveTo>
                      <a:pt x="691" y="423"/>
                    </a:moveTo>
                    <a:cubicBezTo>
                      <a:pt x="691" y="276"/>
                      <a:pt x="571" y="156"/>
                      <a:pt x="423" y="156"/>
                    </a:cubicBezTo>
                    <a:cubicBezTo>
                      <a:pt x="275" y="156"/>
                      <a:pt x="156" y="276"/>
                      <a:pt x="156" y="423"/>
                    </a:cubicBezTo>
                    <a:cubicBezTo>
                      <a:pt x="156" y="571"/>
                      <a:pt x="275" y="691"/>
                      <a:pt x="423" y="691"/>
                    </a:cubicBezTo>
                    <a:cubicBezTo>
                      <a:pt x="571" y="691"/>
                      <a:pt x="691" y="571"/>
                      <a:pt x="691" y="423"/>
                    </a:cubicBezTo>
                    <a:close/>
                    <a:moveTo>
                      <a:pt x="0" y="423"/>
                    </a:moveTo>
                    <a:cubicBezTo>
                      <a:pt x="0" y="190"/>
                      <a:pt x="189" y="0"/>
                      <a:pt x="423" y="0"/>
                    </a:cubicBezTo>
                    <a:cubicBezTo>
                      <a:pt x="657" y="0"/>
                      <a:pt x="846" y="190"/>
                      <a:pt x="846" y="423"/>
                    </a:cubicBezTo>
                    <a:cubicBezTo>
                      <a:pt x="846" y="657"/>
                      <a:pt x="657" y="847"/>
                      <a:pt x="423" y="847"/>
                    </a:cubicBezTo>
                    <a:cubicBezTo>
                      <a:pt x="189" y="847"/>
                      <a:pt x="0" y="657"/>
                      <a:pt x="0" y="423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9" name="Oval 27"/>
              <p:cNvSpPr>
                <a:spLocks noChangeArrowheads="1"/>
              </p:cNvSpPr>
              <p:nvPr/>
            </p:nvSpPr>
            <p:spPr bwMode="auto">
              <a:xfrm>
                <a:off x="2192337" y="4175126"/>
                <a:ext cx="66675" cy="66675"/>
              </a:xfrm>
              <a:prstGeom prst="ellipse">
                <a:avLst/>
              </a:pr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Oval 28"/>
              <p:cNvSpPr>
                <a:spLocks noChangeArrowheads="1"/>
              </p:cNvSpPr>
              <p:nvPr/>
            </p:nvSpPr>
            <p:spPr bwMode="auto">
              <a:xfrm>
                <a:off x="1965325" y="4225926"/>
                <a:ext cx="22225" cy="23813"/>
              </a:xfrm>
              <a:prstGeom prst="ellipse">
                <a:avLst/>
              </a:pr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Freeform 29"/>
              <p:cNvSpPr>
                <a:spLocks noEditPoints="1"/>
              </p:cNvSpPr>
              <p:nvPr/>
            </p:nvSpPr>
            <p:spPr bwMode="auto">
              <a:xfrm>
                <a:off x="1922462" y="4183063"/>
                <a:ext cx="107950" cy="109538"/>
              </a:xfrm>
              <a:custGeom>
                <a:avLst/>
                <a:gdLst>
                  <a:gd name="T0" fmla="*/ 456 w 554"/>
                  <a:gd name="T1" fmla="*/ 277 h 554"/>
                  <a:gd name="T2" fmla="*/ 277 w 554"/>
                  <a:gd name="T3" fmla="*/ 97 h 554"/>
                  <a:gd name="T4" fmla="*/ 98 w 554"/>
                  <a:gd name="T5" fmla="*/ 277 h 554"/>
                  <a:gd name="T6" fmla="*/ 277 w 554"/>
                  <a:gd name="T7" fmla="*/ 456 h 554"/>
                  <a:gd name="T8" fmla="*/ 456 w 554"/>
                  <a:gd name="T9" fmla="*/ 277 h 554"/>
                  <a:gd name="T10" fmla="*/ 0 w 554"/>
                  <a:gd name="T11" fmla="*/ 277 h 554"/>
                  <a:gd name="T12" fmla="*/ 277 w 554"/>
                  <a:gd name="T13" fmla="*/ 0 h 554"/>
                  <a:gd name="T14" fmla="*/ 554 w 554"/>
                  <a:gd name="T15" fmla="*/ 277 h 554"/>
                  <a:gd name="T16" fmla="*/ 277 w 554"/>
                  <a:gd name="T17" fmla="*/ 554 h 554"/>
                  <a:gd name="T18" fmla="*/ 0 w 554"/>
                  <a:gd name="T19" fmla="*/ 277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4" h="554">
                    <a:moveTo>
                      <a:pt x="456" y="277"/>
                    </a:moveTo>
                    <a:cubicBezTo>
                      <a:pt x="456" y="178"/>
                      <a:pt x="376" y="97"/>
                      <a:pt x="277" y="97"/>
                    </a:cubicBezTo>
                    <a:cubicBezTo>
                      <a:pt x="178" y="97"/>
                      <a:pt x="98" y="178"/>
                      <a:pt x="98" y="277"/>
                    </a:cubicBezTo>
                    <a:cubicBezTo>
                      <a:pt x="98" y="376"/>
                      <a:pt x="178" y="456"/>
                      <a:pt x="277" y="456"/>
                    </a:cubicBezTo>
                    <a:cubicBezTo>
                      <a:pt x="376" y="456"/>
                      <a:pt x="456" y="376"/>
                      <a:pt x="456" y="277"/>
                    </a:cubicBezTo>
                    <a:close/>
                    <a:moveTo>
                      <a:pt x="0" y="277"/>
                    </a:moveTo>
                    <a:cubicBezTo>
                      <a:pt x="0" y="124"/>
                      <a:pt x="124" y="0"/>
                      <a:pt x="277" y="0"/>
                    </a:cubicBezTo>
                    <a:cubicBezTo>
                      <a:pt x="430" y="0"/>
                      <a:pt x="554" y="124"/>
                      <a:pt x="554" y="277"/>
                    </a:cubicBezTo>
                    <a:cubicBezTo>
                      <a:pt x="554" y="430"/>
                      <a:pt x="430" y="554"/>
                      <a:pt x="277" y="554"/>
                    </a:cubicBezTo>
                    <a:cubicBezTo>
                      <a:pt x="124" y="554"/>
                      <a:pt x="0" y="430"/>
                      <a:pt x="0" y="277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Freeform 30"/>
              <p:cNvSpPr>
                <a:spLocks/>
              </p:cNvSpPr>
              <p:nvPr/>
            </p:nvSpPr>
            <p:spPr bwMode="auto">
              <a:xfrm>
                <a:off x="2122487" y="4106863"/>
                <a:ext cx="182563" cy="133350"/>
              </a:xfrm>
              <a:custGeom>
                <a:avLst/>
                <a:gdLst>
                  <a:gd name="T0" fmla="*/ 635 w 927"/>
                  <a:gd name="T1" fmla="*/ 72 h 664"/>
                  <a:gd name="T2" fmla="*/ 524 w 927"/>
                  <a:gd name="T3" fmla="*/ 58 h 664"/>
                  <a:gd name="T4" fmla="*/ 73 w 927"/>
                  <a:gd name="T5" fmla="*/ 509 h 664"/>
                  <a:gd name="T6" fmla="*/ 93 w 927"/>
                  <a:gd name="T7" fmla="*/ 644 h 664"/>
                  <a:gd name="T8" fmla="*/ 23 w 927"/>
                  <a:gd name="T9" fmla="*/ 664 h 664"/>
                  <a:gd name="T10" fmla="*/ 0 w 927"/>
                  <a:gd name="T11" fmla="*/ 509 h 664"/>
                  <a:gd name="T12" fmla="*/ 14 w 927"/>
                  <a:gd name="T13" fmla="*/ 389 h 664"/>
                  <a:gd name="T14" fmla="*/ 47 w 927"/>
                  <a:gd name="T15" fmla="*/ 374 h 664"/>
                  <a:gd name="T16" fmla="*/ 531 w 927"/>
                  <a:gd name="T17" fmla="*/ 0 h 664"/>
                  <a:gd name="T18" fmla="*/ 927 w 927"/>
                  <a:gd name="T19" fmla="*/ 203 h 664"/>
                  <a:gd name="T20" fmla="*/ 856 w 927"/>
                  <a:gd name="T21" fmla="*/ 198 h 664"/>
                  <a:gd name="T22" fmla="*/ 851 w 927"/>
                  <a:gd name="T23" fmla="*/ 198 h 664"/>
                  <a:gd name="T24" fmla="*/ 775 w 927"/>
                  <a:gd name="T25" fmla="*/ 134 h 664"/>
                  <a:gd name="T26" fmla="*/ 635 w 927"/>
                  <a:gd name="T27" fmla="*/ 72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7" h="664">
                    <a:moveTo>
                      <a:pt x="635" y="72"/>
                    </a:moveTo>
                    <a:cubicBezTo>
                      <a:pt x="599" y="63"/>
                      <a:pt x="562" y="58"/>
                      <a:pt x="524" y="58"/>
                    </a:cubicBezTo>
                    <a:cubicBezTo>
                      <a:pt x="275" y="58"/>
                      <a:pt x="73" y="260"/>
                      <a:pt x="73" y="509"/>
                    </a:cubicBezTo>
                    <a:cubicBezTo>
                      <a:pt x="73" y="556"/>
                      <a:pt x="80" y="602"/>
                      <a:pt x="93" y="644"/>
                    </a:cubicBezTo>
                    <a:lnTo>
                      <a:pt x="23" y="664"/>
                    </a:lnTo>
                    <a:cubicBezTo>
                      <a:pt x="8" y="615"/>
                      <a:pt x="0" y="563"/>
                      <a:pt x="0" y="509"/>
                    </a:cubicBezTo>
                    <a:cubicBezTo>
                      <a:pt x="0" y="468"/>
                      <a:pt x="5" y="428"/>
                      <a:pt x="14" y="389"/>
                    </a:cubicBezTo>
                    <a:cubicBezTo>
                      <a:pt x="32" y="387"/>
                      <a:pt x="43" y="388"/>
                      <a:pt x="47" y="374"/>
                    </a:cubicBezTo>
                    <a:cubicBezTo>
                      <a:pt x="99" y="162"/>
                      <a:pt x="302" y="0"/>
                      <a:pt x="531" y="0"/>
                    </a:cubicBezTo>
                    <a:cubicBezTo>
                      <a:pt x="694" y="0"/>
                      <a:pt x="839" y="80"/>
                      <a:pt x="927" y="203"/>
                    </a:cubicBezTo>
                    <a:cubicBezTo>
                      <a:pt x="911" y="202"/>
                      <a:pt x="870" y="200"/>
                      <a:pt x="856" y="198"/>
                    </a:cubicBezTo>
                    <a:cubicBezTo>
                      <a:pt x="855" y="198"/>
                      <a:pt x="853" y="198"/>
                      <a:pt x="851" y="198"/>
                    </a:cubicBezTo>
                    <a:cubicBezTo>
                      <a:pt x="828" y="174"/>
                      <a:pt x="802" y="152"/>
                      <a:pt x="775" y="134"/>
                    </a:cubicBezTo>
                    <a:cubicBezTo>
                      <a:pt x="738" y="104"/>
                      <a:pt x="696" y="82"/>
                      <a:pt x="635" y="72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97" name="Группа 3096"/>
            <p:cNvGrpSpPr>
              <a:grpSpLocks noChangeAspect="1"/>
            </p:cNvGrpSpPr>
            <p:nvPr/>
          </p:nvGrpSpPr>
          <p:grpSpPr>
            <a:xfrm>
              <a:off x="1479704" y="4869160"/>
              <a:ext cx="1148080" cy="556259"/>
              <a:chOff x="1036637" y="3943351"/>
              <a:chExt cx="717550" cy="347662"/>
            </a:xfrm>
          </p:grpSpPr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1495425" y="4148138"/>
                <a:ext cx="139700" cy="142875"/>
              </a:xfrm>
              <a:custGeom>
                <a:avLst/>
                <a:gdLst>
                  <a:gd name="T0" fmla="*/ 356 w 712"/>
                  <a:gd name="T1" fmla="*/ 712 h 712"/>
                  <a:gd name="T2" fmla="*/ 712 w 712"/>
                  <a:gd name="T3" fmla="*/ 356 h 712"/>
                  <a:gd name="T4" fmla="*/ 356 w 712"/>
                  <a:gd name="T5" fmla="*/ 0 h 712"/>
                  <a:gd name="T6" fmla="*/ 0 w 712"/>
                  <a:gd name="T7" fmla="*/ 356 h 712"/>
                  <a:gd name="T8" fmla="*/ 356 w 712"/>
                  <a:gd name="T9" fmla="*/ 712 h 712"/>
                  <a:gd name="T10" fmla="*/ 356 w 712"/>
                  <a:gd name="T11" fmla="*/ 530 h 712"/>
                  <a:gd name="T12" fmla="*/ 530 w 712"/>
                  <a:gd name="T13" fmla="*/ 356 h 712"/>
                  <a:gd name="T14" fmla="*/ 356 w 712"/>
                  <a:gd name="T15" fmla="*/ 182 h 712"/>
                  <a:gd name="T16" fmla="*/ 182 w 712"/>
                  <a:gd name="T17" fmla="*/ 356 h 712"/>
                  <a:gd name="T18" fmla="*/ 356 w 712"/>
                  <a:gd name="T19" fmla="*/ 53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2" h="712">
                    <a:moveTo>
                      <a:pt x="356" y="712"/>
                    </a:moveTo>
                    <a:cubicBezTo>
                      <a:pt x="553" y="712"/>
                      <a:pt x="712" y="553"/>
                      <a:pt x="712" y="356"/>
                    </a:cubicBezTo>
                    <a:cubicBezTo>
                      <a:pt x="712" y="159"/>
                      <a:pt x="553" y="0"/>
                      <a:pt x="356" y="0"/>
                    </a:cubicBezTo>
                    <a:cubicBezTo>
                      <a:pt x="159" y="0"/>
                      <a:pt x="0" y="159"/>
                      <a:pt x="0" y="356"/>
                    </a:cubicBezTo>
                    <a:cubicBezTo>
                      <a:pt x="0" y="553"/>
                      <a:pt x="159" y="712"/>
                      <a:pt x="356" y="712"/>
                    </a:cubicBezTo>
                    <a:close/>
                    <a:moveTo>
                      <a:pt x="356" y="530"/>
                    </a:moveTo>
                    <a:cubicBezTo>
                      <a:pt x="452" y="530"/>
                      <a:pt x="530" y="452"/>
                      <a:pt x="530" y="356"/>
                    </a:cubicBezTo>
                    <a:cubicBezTo>
                      <a:pt x="530" y="260"/>
                      <a:pt x="452" y="182"/>
                      <a:pt x="356" y="182"/>
                    </a:cubicBezTo>
                    <a:cubicBezTo>
                      <a:pt x="260" y="182"/>
                      <a:pt x="182" y="260"/>
                      <a:pt x="182" y="356"/>
                    </a:cubicBezTo>
                    <a:cubicBezTo>
                      <a:pt x="182" y="452"/>
                      <a:pt x="260" y="530"/>
                      <a:pt x="356" y="530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Oval 20"/>
              <p:cNvSpPr>
                <a:spLocks noChangeArrowheads="1"/>
              </p:cNvSpPr>
              <p:nvPr/>
            </p:nvSpPr>
            <p:spPr bwMode="auto">
              <a:xfrm>
                <a:off x="1536700" y="4191001"/>
                <a:ext cx="57150" cy="57150"/>
              </a:xfrm>
              <a:prstGeom prst="ellipse">
                <a:avLst/>
              </a:pr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2" name="Freeform 21"/>
              <p:cNvSpPr>
                <a:spLocks noEditPoints="1"/>
              </p:cNvSpPr>
              <p:nvPr/>
            </p:nvSpPr>
            <p:spPr bwMode="auto">
              <a:xfrm>
                <a:off x="1211262" y="4148138"/>
                <a:ext cx="139700" cy="142875"/>
              </a:xfrm>
              <a:custGeom>
                <a:avLst/>
                <a:gdLst>
                  <a:gd name="T0" fmla="*/ 357 w 713"/>
                  <a:gd name="T1" fmla="*/ 712 h 712"/>
                  <a:gd name="T2" fmla="*/ 713 w 713"/>
                  <a:gd name="T3" fmla="*/ 356 h 712"/>
                  <a:gd name="T4" fmla="*/ 357 w 713"/>
                  <a:gd name="T5" fmla="*/ 0 h 712"/>
                  <a:gd name="T6" fmla="*/ 0 w 713"/>
                  <a:gd name="T7" fmla="*/ 356 h 712"/>
                  <a:gd name="T8" fmla="*/ 357 w 713"/>
                  <a:gd name="T9" fmla="*/ 712 h 712"/>
                  <a:gd name="T10" fmla="*/ 357 w 713"/>
                  <a:gd name="T11" fmla="*/ 530 h 712"/>
                  <a:gd name="T12" fmla="*/ 530 w 713"/>
                  <a:gd name="T13" fmla="*/ 356 h 712"/>
                  <a:gd name="T14" fmla="*/ 357 w 713"/>
                  <a:gd name="T15" fmla="*/ 182 h 712"/>
                  <a:gd name="T16" fmla="*/ 183 w 713"/>
                  <a:gd name="T17" fmla="*/ 356 h 712"/>
                  <a:gd name="T18" fmla="*/ 357 w 713"/>
                  <a:gd name="T19" fmla="*/ 53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3" h="712">
                    <a:moveTo>
                      <a:pt x="357" y="712"/>
                    </a:moveTo>
                    <a:cubicBezTo>
                      <a:pt x="553" y="712"/>
                      <a:pt x="713" y="553"/>
                      <a:pt x="713" y="356"/>
                    </a:cubicBezTo>
                    <a:cubicBezTo>
                      <a:pt x="713" y="159"/>
                      <a:pt x="553" y="0"/>
                      <a:pt x="357" y="0"/>
                    </a:cubicBezTo>
                    <a:cubicBezTo>
                      <a:pt x="160" y="0"/>
                      <a:pt x="0" y="159"/>
                      <a:pt x="0" y="356"/>
                    </a:cubicBezTo>
                    <a:cubicBezTo>
                      <a:pt x="0" y="553"/>
                      <a:pt x="160" y="712"/>
                      <a:pt x="357" y="712"/>
                    </a:cubicBezTo>
                    <a:close/>
                    <a:moveTo>
                      <a:pt x="357" y="530"/>
                    </a:moveTo>
                    <a:cubicBezTo>
                      <a:pt x="452" y="530"/>
                      <a:pt x="530" y="452"/>
                      <a:pt x="530" y="356"/>
                    </a:cubicBezTo>
                    <a:cubicBezTo>
                      <a:pt x="530" y="260"/>
                      <a:pt x="452" y="182"/>
                      <a:pt x="357" y="182"/>
                    </a:cubicBezTo>
                    <a:cubicBezTo>
                      <a:pt x="261" y="182"/>
                      <a:pt x="183" y="260"/>
                      <a:pt x="183" y="356"/>
                    </a:cubicBezTo>
                    <a:cubicBezTo>
                      <a:pt x="183" y="452"/>
                      <a:pt x="261" y="530"/>
                      <a:pt x="357" y="530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" name="Oval 22"/>
              <p:cNvSpPr>
                <a:spLocks noChangeArrowheads="1"/>
              </p:cNvSpPr>
              <p:nvPr/>
            </p:nvSpPr>
            <p:spPr bwMode="auto">
              <a:xfrm>
                <a:off x="1252537" y="4191001"/>
                <a:ext cx="57150" cy="57150"/>
              </a:xfrm>
              <a:prstGeom prst="ellipse">
                <a:avLst/>
              </a:pr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4" name="Freeform 23"/>
              <p:cNvSpPr>
                <a:spLocks noChangeAspect="1" noEditPoints="1"/>
              </p:cNvSpPr>
              <p:nvPr/>
            </p:nvSpPr>
            <p:spPr bwMode="auto">
              <a:xfrm>
                <a:off x="1036637" y="3943351"/>
                <a:ext cx="717550" cy="342900"/>
              </a:xfrm>
              <a:custGeom>
                <a:avLst/>
                <a:gdLst>
                  <a:gd name="T0" fmla="*/ 2293 w 3646"/>
                  <a:gd name="T1" fmla="*/ 1386 h 1719"/>
                  <a:gd name="T2" fmla="*/ 2147 w 3646"/>
                  <a:gd name="T3" fmla="*/ 1489 h 1719"/>
                  <a:gd name="T4" fmla="*/ 1970 w 3646"/>
                  <a:gd name="T5" fmla="*/ 1491 h 1719"/>
                  <a:gd name="T6" fmla="*/ 1911 w 3646"/>
                  <a:gd name="T7" fmla="*/ 1526 h 1719"/>
                  <a:gd name="T8" fmla="*/ 1644 w 3646"/>
                  <a:gd name="T9" fmla="*/ 1518 h 1719"/>
                  <a:gd name="T10" fmla="*/ 1540 w 3646"/>
                  <a:gd name="T11" fmla="*/ 1014 h 1719"/>
                  <a:gd name="T12" fmla="*/ 1242 w 3646"/>
                  <a:gd name="T13" fmla="*/ 994 h 1719"/>
                  <a:gd name="T14" fmla="*/ 658 w 3646"/>
                  <a:gd name="T15" fmla="*/ 1619 h 1719"/>
                  <a:gd name="T16" fmla="*/ 91 w 3646"/>
                  <a:gd name="T17" fmla="*/ 1711 h 1719"/>
                  <a:gd name="T18" fmla="*/ 297 w 3646"/>
                  <a:gd name="T19" fmla="*/ 1194 h 1719"/>
                  <a:gd name="T20" fmla="*/ 332 w 3646"/>
                  <a:gd name="T21" fmla="*/ 1162 h 1719"/>
                  <a:gd name="T22" fmla="*/ 696 w 3646"/>
                  <a:gd name="T23" fmla="*/ 1376 h 1719"/>
                  <a:gd name="T24" fmla="*/ 706 w 3646"/>
                  <a:gd name="T25" fmla="*/ 1479 h 1719"/>
                  <a:gd name="T26" fmla="*/ 759 w 3646"/>
                  <a:gd name="T27" fmla="*/ 738 h 1719"/>
                  <a:gd name="T28" fmla="*/ 1416 w 3646"/>
                  <a:gd name="T29" fmla="*/ 720 h 1719"/>
                  <a:gd name="T30" fmla="*/ 1536 w 3646"/>
                  <a:gd name="T31" fmla="*/ 716 h 1719"/>
                  <a:gd name="T32" fmla="*/ 1717 w 3646"/>
                  <a:gd name="T33" fmla="*/ 1072 h 1719"/>
                  <a:gd name="T34" fmla="*/ 1890 w 3646"/>
                  <a:gd name="T35" fmla="*/ 1173 h 1719"/>
                  <a:gd name="T36" fmla="*/ 1893 w 3646"/>
                  <a:gd name="T37" fmla="*/ 1130 h 1719"/>
                  <a:gd name="T38" fmla="*/ 2023 w 3646"/>
                  <a:gd name="T39" fmla="*/ 947 h 1719"/>
                  <a:gd name="T40" fmla="*/ 1896 w 3646"/>
                  <a:gd name="T41" fmla="*/ 122 h 1719"/>
                  <a:gd name="T42" fmla="*/ 1937 w 3646"/>
                  <a:gd name="T43" fmla="*/ 70 h 1719"/>
                  <a:gd name="T44" fmla="*/ 1992 w 3646"/>
                  <a:gd name="T45" fmla="*/ 14 h 1719"/>
                  <a:gd name="T46" fmla="*/ 2041 w 3646"/>
                  <a:gd name="T47" fmla="*/ 91 h 1719"/>
                  <a:gd name="T48" fmla="*/ 2509 w 3646"/>
                  <a:gd name="T49" fmla="*/ 162 h 1719"/>
                  <a:gd name="T50" fmla="*/ 2608 w 3646"/>
                  <a:gd name="T51" fmla="*/ 723 h 1719"/>
                  <a:gd name="T52" fmla="*/ 2638 w 3646"/>
                  <a:gd name="T53" fmla="*/ 688 h 1719"/>
                  <a:gd name="T54" fmla="*/ 2679 w 3646"/>
                  <a:gd name="T55" fmla="*/ 688 h 1719"/>
                  <a:gd name="T56" fmla="*/ 3053 w 3646"/>
                  <a:gd name="T57" fmla="*/ 723 h 1719"/>
                  <a:gd name="T58" fmla="*/ 3112 w 3646"/>
                  <a:gd name="T59" fmla="*/ 417 h 1719"/>
                  <a:gd name="T60" fmla="*/ 3174 w 3646"/>
                  <a:gd name="T61" fmla="*/ 724 h 1719"/>
                  <a:gd name="T62" fmla="*/ 3362 w 3646"/>
                  <a:gd name="T63" fmla="*/ 645 h 1719"/>
                  <a:gd name="T64" fmla="*/ 3382 w 3646"/>
                  <a:gd name="T65" fmla="*/ 602 h 1719"/>
                  <a:gd name="T66" fmla="*/ 3346 w 3646"/>
                  <a:gd name="T67" fmla="*/ 574 h 1719"/>
                  <a:gd name="T68" fmla="*/ 3439 w 3646"/>
                  <a:gd name="T69" fmla="*/ 547 h 1719"/>
                  <a:gd name="T70" fmla="*/ 3454 w 3646"/>
                  <a:gd name="T71" fmla="*/ 600 h 1719"/>
                  <a:gd name="T72" fmla="*/ 3532 w 3646"/>
                  <a:gd name="T73" fmla="*/ 1132 h 1719"/>
                  <a:gd name="T74" fmla="*/ 3646 w 3646"/>
                  <a:gd name="T75" fmla="*/ 1175 h 1719"/>
                  <a:gd name="T76" fmla="*/ 3646 w 3646"/>
                  <a:gd name="T77" fmla="*/ 1216 h 1719"/>
                  <a:gd name="T78" fmla="*/ 3072 w 3646"/>
                  <a:gd name="T79" fmla="*/ 1413 h 1719"/>
                  <a:gd name="T80" fmla="*/ 1864 w 3646"/>
                  <a:gd name="T81" fmla="*/ 1363 h 1719"/>
                  <a:gd name="T82" fmla="*/ 1973 w 3646"/>
                  <a:gd name="T83" fmla="*/ 1282 h 1719"/>
                  <a:gd name="T84" fmla="*/ 1886 w 3646"/>
                  <a:gd name="T85" fmla="*/ 1222 h 1719"/>
                  <a:gd name="T86" fmla="*/ 1871 w 3646"/>
                  <a:gd name="T87" fmla="*/ 1236 h 1719"/>
                  <a:gd name="T88" fmla="*/ 2045 w 3646"/>
                  <a:gd name="T89" fmla="*/ 878 h 1719"/>
                  <a:gd name="T90" fmla="*/ 1906 w 3646"/>
                  <a:gd name="T91" fmla="*/ 148 h 1719"/>
                  <a:gd name="T92" fmla="*/ 2045 w 3646"/>
                  <a:gd name="T93" fmla="*/ 878 h 1719"/>
                  <a:gd name="T94" fmla="*/ 1062 w 3646"/>
                  <a:gd name="T95" fmla="*/ 795 h 1719"/>
                  <a:gd name="T96" fmla="*/ 1050 w 3646"/>
                  <a:gd name="T97" fmla="*/ 1000 h 1719"/>
                  <a:gd name="T98" fmla="*/ 1492 w 3646"/>
                  <a:gd name="T99" fmla="*/ 882 h 1719"/>
                  <a:gd name="T100" fmla="*/ 2347 w 3646"/>
                  <a:gd name="T101" fmla="*/ 682 h 1719"/>
                  <a:gd name="T102" fmla="*/ 2203 w 3646"/>
                  <a:gd name="T103" fmla="*/ 843 h 1719"/>
                  <a:gd name="T104" fmla="*/ 2384 w 3646"/>
                  <a:gd name="T105" fmla="*/ 582 h 1719"/>
                  <a:gd name="T106" fmla="*/ 2166 w 3646"/>
                  <a:gd name="T107" fmla="*/ 223 h 1719"/>
                  <a:gd name="T108" fmla="*/ 2384 w 3646"/>
                  <a:gd name="T109" fmla="*/ 582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46" h="1719">
                    <a:moveTo>
                      <a:pt x="3072" y="1384"/>
                    </a:moveTo>
                    <a:cubicBezTo>
                      <a:pt x="3072" y="1169"/>
                      <a:pt x="2897" y="994"/>
                      <a:pt x="2682" y="994"/>
                    </a:cubicBezTo>
                    <a:cubicBezTo>
                      <a:pt x="2467" y="994"/>
                      <a:pt x="2293" y="1169"/>
                      <a:pt x="2293" y="1384"/>
                    </a:cubicBezTo>
                    <a:cubicBezTo>
                      <a:pt x="2293" y="1385"/>
                      <a:pt x="2293" y="1385"/>
                      <a:pt x="2293" y="1386"/>
                    </a:cubicBezTo>
                    <a:lnTo>
                      <a:pt x="2287" y="1390"/>
                    </a:lnTo>
                    <a:lnTo>
                      <a:pt x="2287" y="1465"/>
                    </a:lnTo>
                    <a:lnTo>
                      <a:pt x="2172" y="1465"/>
                    </a:lnTo>
                    <a:lnTo>
                      <a:pt x="2147" y="1489"/>
                    </a:lnTo>
                    <a:lnTo>
                      <a:pt x="2023" y="1489"/>
                    </a:lnTo>
                    <a:lnTo>
                      <a:pt x="2023" y="1480"/>
                    </a:lnTo>
                    <a:lnTo>
                      <a:pt x="1972" y="1480"/>
                    </a:lnTo>
                    <a:lnTo>
                      <a:pt x="1970" y="1491"/>
                    </a:lnTo>
                    <a:lnTo>
                      <a:pt x="1963" y="1491"/>
                    </a:lnTo>
                    <a:lnTo>
                      <a:pt x="1961" y="1503"/>
                    </a:lnTo>
                    <a:lnTo>
                      <a:pt x="1955" y="1526"/>
                    </a:lnTo>
                    <a:lnTo>
                      <a:pt x="1911" y="1526"/>
                    </a:lnTo>
                    <a:lnTo>
                      <a:pt x="1904" y="1500"/>
                    </a:lnTo>
                    <a:lnTo>
                      <a:pt x="1814" y="1500"/>
                    </a:lnTo>
                    <a:lnTo>
                      <a:pt x="1814" y="1518"/>
                    </a:lnTo>
                    <a:lnTo>
                      <a:pt x="1644" y="1518"/>
                    </a:lnTo>
                    <a:cubicBezTo>
                      <a:pt x="1644" y="1518"/>
                      <a:pt x="1636" y="1515"/>
                      <a:pt x="1632" y="1509"/>
                    </a:cubicBezTo>
                    <a:cubicBezTo>
                      <a:pt x="1633" y="1470"/>
                      <a:pt x="1631" y="1428"/>
                      <a:pt x="1631" y="1384"/>
                    </a:cubicBezTo>
                    <a:cubicBezTo>
                      <a:pt x="1631" y="1240"/>
                      <a:pt x="1554" y="1115"/>
                      <a:pt x="1438" y="1048"/>
                    </a:cubicBezTo>
                    <a:lnTo>
                      <a:pt x="1540" y="1014"/>
                    </a:lnTo>
                    <a:lnTo>
                      <a:pt x="1521" y="967"/>
                    </a:lnTo>
                    <a:lnTo>
                      <a:pt x="1435" y="963"/>
                    </a:lnTo>
                    <a:lnTo>
                      <a:pt x="1387" y="1022"/>
                    </a:lnTo>
                    <a:cubicBezTo>
                      <a:pt x="1342" y="1004"/>
                      <a:pt x="1293" y="994"/>
                      <a:pt x="1242" y="994"/>
                    </a:cubicBezTo>
                    <a:cubicBezTo>
                      <a:pt x="1026" y="994"/>
                      <a:pt x="852" y="1169"/>
                      <a:pt x="852" y="1384"/>
                    </a:cubicBezTo>
                    <a:cubicBezTo>
                      <a:pt x="852" y="1427"/>
                      <a:pt x="850" y="1469"/>
                      <a:pt x="851" y="1508"/>
                    </a:cubicBezTo>
                    <a:cubicBezTo>
                      <a:pt x="819" y="1543"/>
                      <a:pt x="779" y="1584"/>
                      <a:pt x="759" y="1594"/>
                    </a:cubicBezTo>
                    <a:cubicBezTo>
                      <a:pt x="723" y="1610"/>
                      <a:pt x="658" y="1619"/>
                      <a:pt x="658" y="1619"/>
                    </a:cubicBezTo>
                    <a:cubicBezTo>
                      <a:pt x="658" y="1619"/>
                      <a:pt x="652" y="1633"/>
                      <a:pt x="636" y="1646"/>
                    </a:cubicBezTo>
                    <a:cubicBezTo>
                      <a:pt x="620" y="1658"/>
                      <a:pt x="603" y="1655"/>
                      <a:pt x="528" y="1664"/>
                    </a:cubicBezTo>
                    <a:cubicBezTo>
                      <a:pt x="452" y="1673"/>
                      <a:pt x="313" y="1692"/>
                      <a:pt x="250" y="1698"/>
                    </a:cubicBezTo>
                    <a:cubicBezTo>
                      <a:pt x="187" y="1705"/>
                      <a:pt x="91" y="1711"/>
                      <a:pt x="91" y="1711"/>
                    </a:cubicBezTo>
                    <a:lnTo>
                      <a:pt x="76" y="1719"/>
                    </a:lnTo>
                    <a:lnTo>
                      <a:pt x="0" y="1715"/>
                    </a:lnTo>
                    <a:lnTo>
                      <a:pt x="99" y="1666"/>
                    </a:lnTo>
                    <a:lnTo>
                      <a:pt x="297" y="1194"/>
                    </a:lnTo>
                    <a:cubicBezTo>
                      <a:pt x="297" y="1194"/>
                      <a:pt x="280" y="1192"/>
                      <a:pt x="238" y="1187"/>
                    </a:cubicBezTo>
                    <a:cubicBezTo>
                      <a:pt x="195" y="1181"/>
                      <a:pt x="177" y="1169"/>
                      <a:pt x="177" y="1169"/>
                    </a:cubicBezTo>
                    <a:lnTo>
                      <a:pt x="177" y="1156"/>
                    </a:lnTo>
                    <a:lnTo>
                      <a:pt x="332" y="1162"/>
                    </a:lnTo>
                    <a:cubicBezTo>
                      <a:pt x="332" y="1162"/>
                      <a:pt x="456" y="1212"/>
                      <a:pt x="464" y="1213"/>
                    </a:cubicBezTo>
                    <a:cubicBezTo>
                      <a:pt x="472" y="1214"/>
                      <a:pt x="473" y="1225"/>
                      <a:pt x="486" y="1243"/>
                    </a:cubicBezTo>
                    <a:cubicBezTo>
                      <a:pt x="499" y="1261"/>
                      <a:pt x="541" y="1275"/>
                      <a:pt x="587" y="1306"/>
                    </a:cubicBezTo>
                    <a:cubicBezTo>
                      <a:pt x="633" y="1338"/>
                      <a:pt x="685" y="1366"/>
                      <a:pt x="696" y="1376"/>
                    </a:cubicBezTo>
                    <a:cubicBezTo>
                      <a:pt x="706" y="1387"/>
                      <a:pt x="704" y="1401"/>
                      <a:pt x="696" y="1427"/>
                    </a:cubicBezTo>
                    <a:cubicBezTo>
                      <a:pt x="689" y="1453"/>
                      <a:pt x="656" y="1502"/>
                      <a:pt x="656" y="1502"/>
                    </a:cubicBezTo>
                    <a:lnTo>
                      <a:pt x="656" y="1522"/>
                    </a:lnTo>
                    <a:cubicBezTo>
                      <a:pt x="656" y="1522"/>
                      <a:pt x="688" y="1494"/>
                      <a:pt x="706" y="1479"/>
                    </a:cubicBezTo>
                    <a:cubicBezTo>
                      <a:pt x="724" y="1464"/>
                      <a:pt x="765" y="1408"/>
                      <a:pt x="777" y="1383"/>
                    </a:cubicBezTo>
                    <a:cubicBezTo>
                      <a:pt x="790" y="1358"/>
                      <a:pt x="828" y="1280"/>
                      <a:pt x="828" y="1280"/>
                    </a:cubicBezTo>
                    <a:cubicBezTo>
                      <a:pt x="828" y="1280"/>
                      <a:pt x="732" y="817"/>
                      <a:pt x="728" y="798"/>
                    </a:cubicBezTo>
                    <a:cubicBezTo>
                      <a:pt x="725" y="780"/>
                      <a:pt x="723" y="747"/>
                      <a:pt x="759" y="738"/>
                    </a:cubicBezTo>
                    <a:cubicBezTo>
                      <a:pt x="796" y="729"/>
                      <a:pt x="808" y="758"/>
                      <a:pt x="808" y="758"/>
                    </a:cubicBezTo>
                    <a:lnTo>
                      <a:pt x="1063" y="751"/>
                    </a:lnTo>
                    <a:lnTo>
                      <a:pt x="1062" y="726"/>
                    </a:lnTo>
                    <a:cubicBezTo>
                      <a:pt x="1062" y="726"/>
                      <a:pt x="1405" y="720"/>
                      <a:pt x="1416" y="720"/>
                    </a:cubicBezTo>
                    <a:cubicBezTo>
                      <a:pt x="1426" y="720"/>
                      <a:pt x="1418" y="725"/>
                      <a:pt x="1447" y="732"/>
                    </a:cubicBezTo>
                    <a:cubicBezTo>
                      <a:pt x="1475" y="739"/>
                      <a:pt x="1501" y="743"/>
                      <a:pt x="1501" y="743"/>
                    </a:cubicBezTo>
                    <a:lnTo>
                      <a:pt x="1531" y="727"/>
                    </a:lnTo>
                    <a:lnTo>
                      <a:pt x="1536" y="716"/>
                    </a:lnTo>
                    <a:cubicBezTo>
                      <a:pt x="1536" y="716"/>
                      <a:pt x="1540" y="688"/>
                      <a:pt x="1552" y="687"/>
                    </a:cubicBezTo>
                    <a:cubicBezTo>
                      <a:pt x="1565" y="686"/>
                      <a:pt x="1643" y="666"/>
                      <a:pt x="1643" y="666"/>
                    </a:cubicBezTo>
                    <a:cubicBezTo>
                      <a:pt x="1643" y="666"/>
                      <a:pt x="1651" y="701"/>
                      <a:pt x="1676" y="843"/>
                    </a:cubicBezTo>
                    <a:cubicBezTo>
                      <a:pt x="1700" y="986"/>
                      <a:pt x="1710" y="1048"/>
                      <a:pt x="1717" y="1072"/>
                    </a:cubicBezTo>
                    <a:cubicBezTo>
                      <a:pt x="1724" y="1096"/>
                      <a:pt x="1781" y="1163"/>
                      <a:pt x="1781" y="1163"/>
                    </a:cubicBezTo>
                    <a:lnTo>
                      <a:pt x="1814" y="1163"/>
                    </a:lnTo>
                    <a:lnTo>
                      <a:pt x="1814" y="1173"/>
                    </a:lnTo>
                    <a:lnTo>
                      <a:pt x="1890" y="1173"/>
                    </a:lnTo>
                    <a:lnTo>
                      <a:pt x="1890" y="1164"/>
                    </a:lnTo>
                    <a:lnTo>
                      <a:pt x="1888" y="1156"/>
                    </a:lnTo>
                    <a:lnTo>
                      <a:pt x="1888" y="1139"/>
                    </a:lnTo>
                    <a:lnTo>
                      <a:pt x="1893" y="1130"/>
                    </a:lnTo>
                    <a:lnTo>
                      <a:pt x="1975" y="1130"/>
                    </a:lnTo>
                    <a:lnTo>
                      <a:pt x="1975" y="1138"/>
                    </a:lnTo>
                    <a:lnTo>
                      <a:pt x="2023" y="1138"/>
                    </a:lnTo>
                    <a:lnTo>
                      <a:pt x="2023" y="947"/>
                    </a:lnTo>
                    <a:lnTo>
                      <a:pt x="1793" y="947"/>
                    </a:lnTo>
                    <a:lnTo>
                      <a:pt x="1793" y="774"/>
                    </a:lnTo>
                    <a:lnTo>
                      <a:pt x="1887" y="122"/>
                    </a:lnTo>
                    <a:lnTo>
                      <a:pt x="1896" y="122"/>
                    </a:lnTo>
                    <a:lnTo>
                      <a:pt x="1896" y="92"/>
                    </a:lnTo>
                    <a:lnTo>
                      <a:pt x="1928" y="92"/>
                    </a:lnTo>
                    <a:lnTo>
                      <a:pt x="1928" y="75"/>
                    </a:lnTo>
                    <a:lnTo>
                      <a:pt x="1937" y="70"/>
                    </a:lnTo>
                    <a:cubicBezTo>
                      <a:pt x="1937" y="70"/>
                      <a:pt x="1942" y="17"/>
                      <a:pt x="1943" y="14"/>
                    </a:cubicBezTo>
                    <a:cubicBezTo>
                      <a:pt x="1944" y="10"/>
                      <a:pt x="1946" y="0"/>
                      <a:pt x="1951" y="0"/>
                    </a:cubicBezTo>
                    <a:lnTo>
                      <a:pt x="1983" y="0"/>
                    </a:lnTo>
                    <a:cubicBezTo>
                      <a:pt x="1992" y="0"/>
                      <a:pt x="1990" y="5"/>
                      <a:pt x="1992" y="14"/>
                    </a:cubicBezTo>
                    <a:cubicBezTo>
                      <a:pt x="1994" y="23"/>
                      <a:pt x="2000" y="72"/>
                      <a:pt x="2000" y="72"/>
                    </a:cubicBezTo>
                    <a:lnTo>
                      <a:pt x="2007" y="76"/>
                    </a:lnTo>
                    <a:lnTo>
                      <a:pt x="2007" y="91"/>
                    </a:lnTo>
                    <a:lnTo>
                      <a:pt x="2041" y="91"/>
                    </a:lnTo>
                    <a:lnTo>
                      <a:pt x="2041" y="121"/>
                    </a:lnTo>
                    <a:lnTo>
                      <a:pt x="2527" y="121"/>
                    </a:lnTo>
                    <a:lnTo>
                      <a:pt x="2527" y="162"/>
                    </a:lnTo>
                    <a:lnTo>
                      <a:pt x="2509" y="162"/>
                    </a:lnTo>
                    <a:lnTo>
                      <a:pt x="2556" y="903"/>
                    </a:lnTo>
                    <a:lnTo>
                      <a:pt x="2585" y="903"/>
                    </a:lnTo>
                    <a:lnTo>
                      <a:pt x="2585" y="723"/>
                    </a:lnTo>
                    <a:lnTo>
                      <a:pt x="2608" y="723"/>
                    </a:lnTo>
                    <a:lnTo>
                      <a:pt x="2608" y="705"/>
                    </a:lnTo>
                    <a:lnTo>
                      <a:pt x="2627" y="705"/>
                    </a:lnTo>
                    <a:lnTo>
                      <a:pt x="2627" y="688"/>
                    </a:lnTo>
                    <a:lnTo>
                      <a:pt x="2638" y="688"/>
                    </a:lnTo>
                    <a:lnTo>
                      <a:pt x="2638" y="665"/>
                    </a:lnTo>
                    <a:lnTo>
                      <a:pt x="2667" y="665"/>
                    </a:lnTo>
                    <a:lnTo>
                      <a:pt x="2667" y="688"/>
                    </a:lnTo>
                    <a:lnTo>
                      <a:pt x="2679" y="688"/>
                    </a:lnTo>
                    <a:lnTo>
                      <a:pt x="2679" y="706"/>
                    </a:lnTo>
                    <a:lnTo>
                      <a:pt x="2701" y="706"/>
                    </a:lnTo>
                    <a:lnTo>
                      <a:pt x="2701" y="723"/>
                    </a:lnTo>
                    <a:lnTo>
                      <a:pt x="3053" y="723"/>
                    </a:lnTo>
                    <a:lnTo>
                      <a:pt x="3053" y="508"/>
                    </a:lnTo>
                    <a:lnTo>
                      <a:pt x="3094" y="508"/>
                    </a:lnTo>
                    <a:lnTo>
                      <a:pt x="3094" y="435"/>
                    </a:lnTo>
                    <a:cubicBezTo>
                      <a:pt x="3094" y="435"/>
                      <a:pt x="3098" y="417"/>
                      <a:pt x="3112" y="417"/>
                    </a:cubicBezTo>
                    <a:cubicBezTo>
                      <a:pt x="3125" y="417"/>
                      <a:pt x="3129" y="434"/>
                      <a:pt x="3129" y="434"/>
                    </a:cubicBezTo>
                    <a:lnTo>
                      <a:pt x="3129" y="507"/>
                    </a:lnTo>
                    <a:lnTo>
                      <a:pt x="3174" y="507"/>
                    </a:lnTo>
                    <a:lnTo>
                      <a:pt x="3174" y="724"/>
                    </a:lnTo>
                    <a:lnTo>
                      <a:pt x="3196" y="724"/>
                    </a:lnTo>
                    <a:lnTo>
                      <a:pt x="3196" y="662"/>
                    </a:lnTo>
                    <a:lnTo>
                      <a:pt x="3205" y="645"/>
                    </a:lnTo>
                    <a:lnTo>
                      <a:pt x="3362" y="645"/>
                    </a:lnTo>
                    <a:lnTo>
                      <a:pt x="3374" y="657"/>
                    </a:lnTo>
                    <a:lnTo>
                      <a:pt x="3374" y="673"/>
                    </a:lnTo>
                    <a:lnTo>
                      <a:pt x="3382" y="673"/>
                    </a:lnTo>
                    <a:lnTo>
                      <a:pt x="3382" y="602"/>
                    </a:lnTo>
                    <a:lnTo>
                      <a:pt x="3355" y="602"/>
                    </a:lnTo>
                    <a:lnTo>
                      <a:pt x="3355" y="585"/>
                    </a:lnTo>
                    <a:lnTo>
                      <a:pt x="3342" y="585"/>
                    </a:lnTo>
                    <a:cubicBezTo>
                      <a:pt x="3342" y="585"/>
                      <a:pt x="3343" y="576"/>
                      <a:pt x="3346" y="574"/>
                    </a:cubicBezTo>
                    <a:cubicBezTo>
                      <a:pt x="3350" y="571"/>
                      <a:pt x="3365" y="551"/>
                      <a:pt x="3370" y="543"/>
                    </a:cubicBezTo>
                    <a:cubicBezTo>
                      <a:pt x="3375" y="535"/>
                      <a:pt x="3381" y="518"/>
                      <a:pt x="3381" y="518"/>
                    </a:cubicBezTo>
                    <a:lnTo>
                      <a:pt x="3426" y="518"/>
                    </a:lnTo>
                    <a:lnTo>
                      <a:pt x="3439" y="547"/>
                    </a:lnTo>
                    <a:cubicBezTo>
                      <a:pt x="3445" y="560"/>
                      <a:pt x="3463" y="573"/>
                      <a:pt x="3463" y="573"/>
                    </a:cubicBezTo>
                    <a:lnTo>
                      <a:pt x="3465" y="583"/>
                    </a:lnTo>
                    <a:lnTo>
                      <a:pt x="3454" y="583"/>
                    </a:lnTo>
                    <a:lnTo>
                      <a:pt x="3454" y="600"/>
                    </a:lnTo>
                    <a:lnTo>
                      <a:pt x="3427" y="600"/>
                    </a:lnTo>
                    <a:lnTo>
                      <a:pt x="3427" y="721"/>
                    </a:lnTo>
                    <a:lnTo>
                      <a:pt x="3513" y="721"/>
                    </a:lnTo>
                    <a:lnTo>
                      <a:pt x="3532" y="1132"/>
                    </a:lnTo>
                    <a:lnTo>
                      <a:pt x="3599" y="1132"/>
                    </a:lnTo>
                    <a:lnTo>
                      <a:pt x="3599" y="1160"/>
                    </a:lnTo>
                    <a:lnTo>
                      <a:pt x="3646" y="1160"/>
                    </a:lnTo>
                    <a:lnTo>
                      <a:pt x="3646" y="1175"/>
                    </a:lnTo>
                    <a:lnTo>
                      <a:pt x="3598" y="1175"/>
                    </a:lnTo>
                    <a:lnTo>
                      <a:pt x="3598" y="1200"/>
                    </a:lnTo>
                    <a:lnTo>
                      <a:pt x="3646" y="1200"/>
                    </a:lnTo>
                    <a:lnTo>
                      <a:pt x="3646" y="1216"/>
                    </a:lnTo>
                    <a:lnTo>
                      <a:pt x="3598" y="1216"/>
                    </a:lnTo>
                    <a:lnTo>
                      <a:pt x="3598" y="1265"/>
                    </a:lnTo>
                    <a:lnTo>
                      <a:pt x="3317" y="1413"/>
                    </a:lnTo>
                    <a:lnTo>
                      <a:pt x="3072" y="1413"/>
                    </a:lnTo>
                    <a:cubicBezTo>
                      <a:pt x="3072" y="1403"/>
                      <a:pt x="3072" y="1394"/>
                      <a:pt x="3072" y="1384"/>
                    </a:cubicBezTo>
                    <a:close/>
                    <a:moveTo>
                      <a:pt x="1973" y="1333"/>
                    </a:moveTo>
                    <a:lnTo>
                      <a:pt x="1837" y="1333"/>
                    </a:lnTo>
                    <a:lnTo>
                      <a:pt x="1864" y="1363"/>
                    </a:lnTo>
                    <a:lnTo>
                      <a:pt x="1864" y="1441"/>
                    </a:lnTo>
                    <a:lnTo>
                      <a:pt x="1971" y="1441"/>
                    </a:lnTo>
                    <a:lnTo>
                      <a:pt x="1973" y="1333"/>
                    </a:lnTo>
                    <a:close/>
                    <a:moveTo>
                      <a:pt x="1973" y="1282"/>
                    </a:moveTo>
                    <a:lnTo>
                      <a:pt x="1973" y="1224"/>
                    </a:lnTo>
                    <a:lnTo>
                      <a:pt x="1962" y="1229"/>
                    </a:lnTo>
                    <a:lnTo>
                      <a:pt x="1890" y="1229"/>
                    </a:lnTo>
                    <a:lnTo>
                      <a:pt x="1886" y="1222"/>
                    </a:lnTo>
                    <a:lnTo>
                      <a:pt x="1886" y="1204"/>
                    </a:lnTo>
                    <a:lnTo>
                      <a:pt x="1888" y="1193"/>
                    </a:lnTo>
                    <a:lnTo>
                      <a:pt x="1871" y="1193"/>
                    </a:lnTo>
                    <a:lnTo>
                      <a:pt x="1871" y="1236"/>
                    </a:lnTo>
                    <a:lnTo>
                      <a:pt x="1836" y="1236"/>
                    </a:lnTo>
                    <a:lnTo>
                      <a:pt x="1836" y="1282"/>
                    </a:lnTo>
                    <a:lnTo>
                      <a:pt x="1973" y="1282"/>
                    </a:lnTo>
                    <a:close/>
                    <a:moveTo>
                      <a:pt x="2045" y="878"/>
                    </a:moveTo>
                    <a:cubicBezTo>
                      <a:pt x="2065" y="878"/>
                      <a:pt x="2082" y="861"/>
                      <a:pt x="2082" y="841"/>
                    </a:cubicBezTo>
                    <a:lnTo>
                      <a:pt x="2082" y="240"/>
                    </a:lnTo>
                    <a:cubicBezTo>
                      <a:pt x="2082" y="220"/>
                      <a:pt x="2083" y="201"/>
                      <a:pt x="2063" y="196"/>
                    </a:cubicBezTo>
                    <a:lnTo>
                      <a:pt x="1906" y="148"/>
                    </a:lnTo>
                    <a:lnTo>
                      <a:pt x="1815" y="798"/>
                    </a:lnTo>
                    <a:lnTo>
                      <a:pt x="1928" y="862"/>
                    </a:lnTo>
                    <a:cubicBezTo>
                      <a:pt x="1937" y="867"/>
                      <a:pt x="1950" y="878"/>
                      <a:pt x="1970" y="878"/>
                    </a:cubicBezTo>
                    <a:lnTo>
                      <a:pt x="2045" y="878"/>
                    </a:lnTo>
                    <a:close/>
                    <a:moveTo>
                      <a:pt x="1050" y="1000"/>
                    </a:moveTo>
                    <a:lnTo>
                      <a:pt x="1385" y="817"/>
                    </a:lnTo>
                    <a:lnTo>
                      <a:pt x="1064" y="817"/>
                    </a:lnTo>
                    <a:lnTo>
                      <a:pt x="1062" y="795"/>
                    </a:lnTo>
                    <a:lnTo>
                      <a:pt x="827" y="801"/>
                    </a:lnTo>
                    <a:lnTo>
                      <a:pt x="919" y="1042"/>
                    </a:lnTo>
                    <a:cubicBezTo>
                      <a:pt x="919" y="1042"/>
                      <a:pt x="1013" y="989"/>
                      <a:pt x="1029" y="989"/>
                    </a:cubicBezTo>
                    <a:cubicBezTo>
                      <a:pt x="1044" y="990"/>
                      <a:pt x="1050" y="1000"/>
                      <a:pt x="1050" y="1000"/>
                    </a:cubicBezTo>
                    <a:close/>
                    <a:moveTo>
                      <a:pt x="1533" y="914"/>
                    </a:moveTo>
                    <a:lnTo>
                      <a:pt x="1518" y="843"/>
                    </a:lnTo>
                    <a:lnTo>
                      <a:pt x="1494" y="861"/>
                    </a:lnTo>
                    <a:cubicBezTo>
                      <a:pt x="1494" y="861"/>
                      <a:pt x="1492" y="872"/>
                      <a:pt x="1492" y="882"/>
                    </a:cubicBezTo>
                    <a:cubicBezTo>
                      <a:pt x="1492" y="892"/>
                      <a:pt x="1478" y="913"/>
                      <a:pt x="1478" y="913"/>
                    </a:cubicBezTo>
                    <a:lnTo>
                      <a:pt x="1533" y="914"/>
                    </a:lnTo>
                    <a:close/>
                    <a:moveTo>
                      <a:pt x="2384" y="719"/>
                    </a:moveTo>
                    <a:cubicBezTo>
                      <a:pt x="2384" y="699"/>
                      <a:pt x="2367" y="682"/>
                      <a:pt x="2347" y="682"/>
                    </a:cubicBezTo>
                    <a:lnTo>
                      <a:pt x="2203" y="682"/>
                    </a:lnTo>
                    <a:cubicBezTo>
                      <a:pt x="2182" y="682"/>
                      <a:pt x="2166" y="699"/>
                      <a:pt x="2166" y="719"/>
                    </a:cubicBezTo>
                    <a:lnTo>
                      <a:pt x="2166" y="806"/>
                    </a:lnTo>
                    <a:cubicBezTo>
                      <a:pt x="2166" y="827"/>
                      <a:pt x="2182" y="843"/>
                      <a:pt x="2203" y="843"/>
                    </a:cubicBezTo>
                    <a:lnTo>
                      <a:pt x="2347" y="843"/>
                    </a:lnTo>
                    <a:cubicBezTo>
                      <a:pt x="2367" y="843"/>
                      <a:pt x="2384" y="827"/>
                      <a:pt x="2384" y="806"/>
                    </a:cubicBezTo>
                    <a:lnTo>
                      <a:pt x="2384" y="719"/>
                    </a:lnTo>
                    <a:close/>
                    <a:moveTo>
                      <a:pt x="2384" y="582"/>
                    </a:moveTo>
                    <a:lnTo>
                      <a:pt x="2384" y="223"/>
                    </a:lnTo>
                    <a:cubicBezTo>
                      <a:pt x="2384" y="203"/>
                      <a:pt x="2367" y="187"/>
                      <a:pt x="2347" y="187"/>
                    </a:cubicBezTo>
                    <a:lnTo>
                      <a:pt x="2203" y="187"/>
                    </a:lnTo>
                    <a:cubicBezTo>
                      <a:pt x="2182" y="187"/>
                      <a:pt x="2166" y="203"/>
                      <a:pt x="2166" y="223"/>
                    </a:cubicBezTo>
                    <a:lnTo>
                      <a:pt x="2166" y="582"/>
                    </a:lnTo>
                    <a:cubicBezTo>
                      <a:pt x="2166" y="602"/>
                      <a:pt x="2182" y="618"/>
                      <a:pt x="2203" y="618"/>
                    </a:cubicBezTo>
                    <a:lnTo>
                      <a:pt x="2347" y="618"/>
                    </a:lnTo>
                    <a:cubicBezTo>
                      <a:pt x="2367" y="618"/>
                      <a:pt x="2384" y="602"/>
                      <a:pt x="2384" y="582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7" name="Freeform 35"/>
            <p:cNvSpPr>
              <a:spLocks noChangeAspect="1" noEditPoints="1"/>
            </p:cNvSpPr>
            <p:nvPr/>
          </p:nvSpPr>
          <p:spPr bwMode="auto">
            <a:xfrm>
              <a:off x="5056851" y="4932144"/>
              <a:ext cx="1963421" cy="513080"/>
            </a:xfrm>
            <a:custGeom>
              <a:avLst/>
              <a:gdLst>
                <a:gd name="T0" fmla="*/ 6076 w 6235"/>
                <a:gd name="T1" fmla="*/ 1143 h 1608"/>
                <a:gd name="T2" fmla="*/ 6043 w 6235"/>
                <a:gd name="T3" fmla="*/ 1237 h 1608"/>
                <a:gd name="T4" fmla="*/ 6005 w 6235"/>
                <a:gd name="T5" fmla="*/ 1529 h 1608"/>
                <a:gd name="T6" fmla="*/ 4860 w 6235"/>
                <a:gd name="T7" fmla="*/ 1528 h 1608"/>
                <a:gd name="T8" fmla="*/ 3604 w 6235"/>
                <a:gd name="T9" fmla="*/ 1503 h 1608"/>
                <a:gd name="T10" fmla="*/ 2697 w 6235"/>
                <a:gd name="T11" fmla="*/ 1465 h 1608"/>
                <a:gd name="T12" fmla="*/ 1753 w 6235"/>
                <a:gd name="T13" fmla="*/ 1534 h 1608"/>
                <a:gd name="T14" fmla="*/ 576 w 6235"/>
                <a:gd name="T15" fmla="*/ 1457 h 1608"/>
                <a:gd name="T16" fmla="*/ 269 w 6235"/>
                <a:gd name="T17" fmla="*/ 1266 h 1608"/>
                <a:gd name="T18" fmla="*/ 149 w 6235"/>
                <a:gd name="T19" fmla="*/ 1151 h 1608"/>
                <a:gd name="T20" fmla="*/ 235 w 6235"/>
                <a:gd name="T21" fmla="*/ 986 h 1608"/>
                <a:gd name="T22" fmla="*/ 5105 w 6235"/>
                <a:gd name="T23" fmla="*/ 1261 h 1608"/>
                <a:gd name="T24" fmla="*/ 4441 w 6235"/>
                <a:gd name="T25" fmla="*/ 1409 h 1608"/>
                <a:gd name="T26" fmla="*/ 3892 w 6235"/>
                <a:gd name="T27" fmla="*/ 1572 h 1608"/>
                <a:gd name="T28" fmla="*/ 4627 w 6235"/>
                <a:gd name="T29" fmla="*/ 1431 h 1608"/>
                <a:gd name="T30" fmla="*/ 5015 w 6235"/>
                <a:gd name="T31" fmla="*/ 1421 h 1608"/>
                <a:gd name="T32" fmla="*/ 4962 w 6235"/>
                <a:gd name="T33" fmla="*/ 1332 h 1608"/>
                <a:gd name="T34" fmla="*/ 4172 w 6235"/>
                <a:gd name="T35" fmla="*/ 1421 h 1608"/>
                <a:gd name="T36" fmla="*/ 3892 w 6235"/>
                <a:gd name="T37" fmla="*/ 1431 h 1608"/>
                <a:gd name="T38" fmla="*/ 1637 w 6235"/>
                <a:gd name="T39" fmla="*/ 458 h 1608"/>
                <a:gd name="T40" fmla="*/ 1489 w 6235"/>
                <a:gd name="T41" fmla="*/ 513 h 1608"/>
                <a:gd name="T42" fmla="*/ 1489 w 6235"/>
                <a:gd name="T43" fmla="*/ 563 h 1608"/>
                <a:gd name="T44" fmla="*/ 1637 w 6235"/>
                <a:gd name="T45" fmla="*/ 618 h 1608"/>
                <a:gd name="T46" fmla="*/ 1489 w 6235"/>
                <a:gd name="T47" fmla="*/ 653 h 1608"/>
                <a:gd name="T48" fmla="*/ 1507 w 6235"/>
                <a:gd name="T49" fmla="*/ 404 h 1608"/>
                <a:gd name="T50" fmla="*/ 5915 w 6235"/>
                <a:gd name="T51" fmla="*/ 285 h 1608"/>
                <a:gd name="T52" fmla="*/ 3824 w 6235"/>
                <a:gd name="T53" fmla="*/ 52 h 1608"/>
                <a:gd name="T54" fmla="*/ 1928 w 6235"/>
                <a:gd name="T55" fmla="*/ 53 h 1608"/>
                <a:gd name="T56" fmla="*/ 292 w 6235"/>
                <a:gd name="T57" fmla="*/ 420 h 1608"/>
                <a:gd name="T58" fmla="*/ 4820 w 6235"/>
                <a:gd name="T59" fmla="*/ 392 h 1608"/>
                <a:gd name="T60" fmla="*/ 5073 w 6235"/>
                <a:gd name="T61" fmla="*/ 406 h 1608"/>
                <a:gd name="T62" fmla="*/ 4516 w 6235"/>
                <a:gd name="T63" fmla="*/ 468 h 1608"/>
                <a:gd name="T64" fmla="*/ 4264 w 6235"/>
                <a:gd name="T65" fmla="*/ 481 h 1608"/>
                <a:gd name="T66" fmla="*/ 4797 w 6235"/>
                <a:gd name="T67" fmla="*/ 507 h 1608"/>
                <a:gd name="T68" fmla="*/ 4545 w 6235"/>
                <a:gd name="T69" fmla="*/ 544 h 1608"/>
                <a:gd name="T70" fmla="*/ 4797 w 6235"/>
                <a:gd name="T71" fmla="*/ 557 h 1608"/>
                <a:gd name="T72" fmla="*/ 5073 w 6235"/>
                <a:gd name="T73" fmla="*/ 594 h 1608"/>
                <a:gd name="T74" fmla="*/ 4820 w 6235"/>
                <a:gd name="T75" fmla="*/ 608 h 1608"/>
                <a:gd name="T76" fmla="*/ 4516 w 6235"/>
                <a:gd name="T77" fmla="*/ 659 h 1608"/>
                <a:gd name="T78" fmla="*/ 4264 w 6235"/>
                <a:gd name="T79" fmla="*/ 695 h 1608"/>
                <a:gd name="T80" fmla="*/ 4516 w 6235"/>
                <a:gd name="T81" fmla="*/ 709 h 1608"/>
                <a:gd name="T82" fmla="*/ 4797 w 6235"/>
                <a:gd name="T83" fmla="*/ 746 h 1608"/>
                <a:gd name="T84" fmla="*/ 4545 w 6235"/>
                <a:gd name="T85" fmla="*/ 760 h 1608"/>
                <a:gd name="T86" fmla="*/ 5073 w 6235"/>
                <a:gd name="T87" fmla="*/ 785 h 1608"/>
                <a:gd name="T88" fmla="*/ 4820 w 6235"/>
                <a:gd name="T89" fmla="*/ 822 h 1608"/>
                <a:gd name="T90" fmla="*/ 5652 w 6235"/>
                <a:gd name="T91" fmla="*/ 363 h 1608"/>
                <a:gd name="T92" fmla="*/ 338 w 6235"/>
                <a:gd name="T93" fmla="*/ 340 h 1608"/>
                <a:gd name="T94" fmla="*/ 5214 w 6235"/>
                <a:gd name="T95" fmla="*/ 404 h 1608"/>
                <a:gd name="T96" fmla="*/ 903 w 6235"/>
                <a:gd name="T97" fmla="*/ 414 h 1608"/>
                <a:gd name="T98" fmla="*/ 3170 w 6235"/>
                <a:gd name="T99" fmla="*/ 453 h 1608"/>
                <a:gd name="T100" fmla="*/ 2447 w 6235"/>
                <a:gd name="T101" fmla="*/ 570 h 1608"/>
                <a:gd name="T102" fmla="*/ 1719 w 6235"/>
                <a:gd name="T103" fmla="*/ 595 h 1608"/>
                <a:gd name="T104" fmla="*/ 2177 w 6235"/>
                <a:gd name="T105" fmla="*/ 1409 h 1608"/>
                <a:gd name="T106" fmla="*/ 1714 w 6235"/>
                <a:gd name="T107" fmla="*/ 1263 h 1608"/>
                <a:gd name="T108" fmla="*/ 1125 w 6235"/>
                <a:gd name="T109" fmla="*/ 1264 h 1608"/>
                <a:gd name="T110" fmla="*/ 2340 w 6235"/>
                <a:gd name="T111" fmla="*/ 1386 h 1608"/>
                <a:gd name="T112" fmla="*/ 1934 w 6235"/>
                <a:gd name="T113" fmla="*/ 1421 h 1608"/>
                <a:gd name="T114" fmla="*/ 1999 w 6235"/>
                <a:gd name="T115" fmla="*/ 1332 h 1608"/>
                <a:gd name="T116" fmla="*/ 1198 w 6235"/>
                <a:gd name="T117" fmla="*/ 1376 h 1608"/>
                <a:gd name="T118" fmla="*/ 1328 w 6235"/>
                <a:gd name="T119" fmla="*/ 1429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35" h="1608">
                  <a:moveTo>
                    <a:pt x="272" y="982"/>
                  </a:moveTo>
                  <a:lnTo>
                    <a:pt x="273" y="982"/>
                  </a:lnTo>
                  <a:lnTo>
                    <a:pt x="5992" y="982"/>
                  </a:lnTo>
                  <a:lnTo>
                    <a:pt x="5997" y="982"/>
                  </a:lnTo>
                  <a:lnTo>
                    <a:pt x="6001" y="982"/>
                  </a:lnTo>
                  <a:cubicBezTo>
                    <a:pt x="6006" y="984"/>
                    <a:pt x="6009" y="987"/>
                    <a:pt x="6009" y="991"/>
                  </a:cubicBezTo>
                  <a:cubicBezTo>
                    <a:pt x="6008" y="1004"/>
                    <a:pt x="5969" y="1005"/>
                    <a:pt x="5961" y="1005"/>
                  </a:cubicBezTo>
                  <a:lnTo>
                    <a:pt x="5962" y="1151"/>
                  </a:lnTo>
                  <a:lnTo>
                    <a:pt x="6020" y="1155"/>
                  </a:lnTo>
                  <a:lnTo>
                    <a:pt x="6021" y="1155"/>
                  </a:lnTo>
                  <a:lnTo>
                    <a:pt x="6021" y="1156"/>
                  </a:lnTo>
                  <a:lnTo>
                    <a:pt x="6021" y="1172"/>
                  </a:lnTo>
                  <a:lnTo>
                    <a:pt x="6022" y="1187"/>
                  </a:lnTo>
                  <a:lnTo>
                    <a:pt x="6038" y="1186"/>
                  </a:lnTo>
                  <a:cubicBezTo>
                    <a:pt x="6040" y="1182"/>
                    <a:pt x="6048" y="1164"/>
                    <a:pt x="6057" y="1155"/>
                  </a:cubicBezTo>
                  <a:cubicBezTo>
                    <a:pt x="6067" y="1145"/>
                    <a:pt x="6076" y="1143"/>
                    <a:pt x="6076" y="1143"/>
                  </a:cubicBezTo>
                  <a:lnTo>
                    <a:pt x="6076" y="1143"/>
                  </a:lnTo>
                  <a:lnTo>
                    <a:pt x="6076" y="1143"/>
                  </a:lnTo>
                  <a:cubicBezTo>
                    <a:pt x="6076" y="1143"/>
                    <a:pt x="6105" y="1140"/>
                    <a:pt x="6142" y="1140"/>
                  </a:cubicBezTo>
                  <a:cubicBezTo>
                    <a:pt x="6160" y="1140"/>
                    <a:pt x="6173" y="1140"/>
                    <a:pt x="6183" y="1142"/>
                  </a:cubicBezTo>
                  <a:cubicBezTo>
                    <a:pt x="6193" y="1145"/>
                    <a:pt x="6199" y="1148"/>
                    <a:pt x="6206" y="1154"/>
                  </a:cubicBezTo>
                  <a:lnTo>
                    <a:pt x="6208" y="1156"/>
                  </a:lnTo>
                  <a:lnTo>
                    <a:pt x="6208" y="1156"/>
                  </a:lnTo>
                  <a:cubicBezTo>
                    <a:pt x="6220" y="1167"/>
                    <a:pt x="6235" y="1181"/>
                    <a:pt x="6235" y="1213"/>
                  </a:cubicBezTo>
                  <a:cubicBezTo>
                    <a:pt x="6235" y="1231"/>
                    <a:pt x="6233" y="1242"/>
                    <a:pt x="6228" y="1251"/>
                  </a:cubicBezTo>
                  <a:cubicBezTo>
                    <a:pt x="6224" y="1260"/>
                    <a:pt x="6218" y="1266"/>
                    <a:pt x="6211" y="1272"/>
                  </a:cubicBezTo>
                  <a:cubicBezTo>
                    <a:pt x="6206" y="1277"/>
                    <a:pt x="6198" y="1281"/>
                    <a:pt x="6189" y="1283"/>
                  </a:cubicBezTo>
                  <a:cubicBezTo>
                    <a:pt x="6176" y="1287"/>
                    <a:pt x="6160" y="1288"/>
                    <a:pt x="6155" y="1288"/>
                  </a:cubicBezTo>
                  <a:cubicBezTo>
                    <a:pt x="6150" y="1288"/>
                    <a:pt x="6146" y="1290"/>
                    <a:pt x="6141" y="1292"/>
                  </a:cubicBezTo>
                  <a:lnTo>
                    <a:pt x="6141" y="1292"/>
                  </a:lnTo>
                  <a:cubicBezTo>
                    <a:pt x="6136" y="1295"/>
                    <a:pt x="6130" y="1297"/>
                    <a:pt x="6124" y="1297"/>
                  </a:cubicBezTo>
                  <a:cubicBezTo>
                    <a:pt x="6119" y="1297"/>
                    <a:pt x="6110" y="1293"/>
                    <a:pt x="6100" y="1288"/>
                  </a:cubicBezTo>
                  <a:cubicBezTo>
                    <a:pt x="6087" y="1281"/>
                    <a:pt x="6072" y="1271"/>
                    <a:pt x="6063" y="1264"/>
                  </a:cubicBezTo>
                  <a:cubicBezTo>
                    <a:pt x="6048" y="1252"/>
                    <a:pt x="6044" y="1240"/>
                    <a:pt x="6043" y="1237"/>
                  </a:cubicBezTo>
                  <a:lnTo>
                    <a:pt x="5986" y="1237"/>
                  </a:lnTo>
                  <a:lnTo>
                    <a:pt x="5985" y="1257"/>
                  </a:lnTo>
                  <a:lnTo>
                    <a:pt x="5985" y="1258"/>
                  </a:lnTo>
                  <a:lnTo>
                    <a:pt x="5984" y="1258"/>
                  </a:lnTo>
                  <a:lnTo>
                    <a:pt x="5962" y="1259"/>
                  </a:lnTo>
                  <a:lnTo>
                    <a:pt x="5959" y="1268"/>
                  </a:lnTo>
                  <a:lnTo>
                    <a:pt x="5959" y="1269"/>
                  </a:lnTo>
                  <a:lnTo>
                    <a:pt x="5958" y="1269"/>
                  </a:lnTo>
                  <a:lnTo>
                    <a:pt x="5942" y="1269"/>
                  </a:lnTo>
                  <a:lnTo>
                    <a:pt x="5947" y="1286"/>
                  </a:lnTo>
                  <a:lnTo>
                    <a:pt x="5947" y="1286"/>
                  </a:lnTo>
                  <a:lnTo>
                    <a:pt x="6010" y="1518"/>
                  </a:lnTo>
                  <a:lnTo>
                    <a:pt x="6011" y="1519"/>
                  </a:lnTo>
                  <a:lnTo>
                    <a:pt x="6010" y="1519"/>
                  </a:lnTo>
                  <a:lnTo>
                    <a:pt x="6007" y="1528"/>
                  </a:lnTo>
                  <a:lnTo>
                    <a:pt x="6006" y="1529"/>
                  </a:lnTo>
                  <a:lnTo>
                    <a:pt x="6005" y="1529"/>
                  </a:lnTo>
                  <a:lnTo>
                    <a:pt x="5924" y="1530"/>
                  </a:lnTo>
                  <a:lnTo>
                    <a:pt x="5923" y="1530"/>
                  </a:lnTo>
                  <a:lnTo>
                    <a:pt x="5923" y="1530"/>
                  </a:lnTo>
                  <a:lnTo>
                    <a:pt x="5702" y="1261"/>
                  </a:lnTo>
                  <a:lnTo>
                    <a:pt x="5632" y="1261"/>
                  </a:lnTo>
                  <a:cubicBezTo>
                    <a:pt x="5640" y="1317"/>
                    <a:pt x="5655" y="1434"/>
                    <a:pt x="5653" y="1446"/>
                  </a:cubicBezTo>
                  <a:cubicBezTo>
                    <a:pt x="5651" y="1462"/>
                    <a:pt x="5642" y="1510"/>
                    <a:pt x="5642" y="1510"/>
                  </a:cubicBezTo>
                  <a:cubicBezTo>
                    <a:pt x="5642" y="1510"/>
                    <a:pt x="5626" y="1516"/>
                    <a:pt x="5603" y="1528"/>
                  </a:cubicBezTo>
                  <a:cubicBezTo>
                    <a:pt x="5583" y="1538"/>
                    <a:pt x="5536" y="1535"/>
                    <a:pt x="5523" y="1534"/>
                  </a:cubicBezTo>
                  <a:cubicBezTo>
                    <a:pt x="5487" y="1579"/>
                    <a:pt x="5431" y="1608"/>
                    <a:pt x="5368" y="1608"/>
                  </a:cubicBezTo>
                  <a:cubicBezTo>
                    <a:pt x="5306" y="1608"/>
                    <a:pt x="5250" y="1579"/>
                    <a:pt x="5213" y="1534"/>
                  </a:cubicBezTo>
                  <a:cubicBezTo>
                    <a:pt x="5199" y="1535"/>
                    <a:pt x="5154" y="1538"/>
                    <a:pt x="5135" y="1528"/>
                  </a:cubicBezTo>
                  <a:cubicBezTo>
                    <a:pt x="5112" y="1516"/>
                    <a:pt x="5095" y="1510"/>
                    <a:pt x="5095" y="1510"/>
                  </a:cubicBezTo>
                  <a:lnTo>
                    <a:pt x="5093" y="1495"/>
                  </a:lnTo>
                  <a:cubicBezTo>
                    <a:pt x="5040" y="1495"/>
                    <a:pt x="4905" y="1494"/>
                    <a:pt x="4902" y="1494"/>
                  </a:cubicBezTo>
                  <a:lnTo>
                    <a:pt x="4899" y="1510"/>
                  </a:lnTo>
                  <a:cubicBezTo>
                    <a:pt x="4899" y="1510"/>
                    <a:pt x="4883" y="1516"/>
                    <a:pt x="4860" y="1528"/>
                  </a:cubicBezTo>
                  <a:cubicBezTo>
                    <a:pt x="4841" y="1538"/>
                    <a:pt x="4796" y="1535"/>
                    <a:pt x="4782" y="1534"/>
                  </a:cubicBezTo>
                  <a:cubicBezTo>
                    <a:pt x="4745" y="1579"/>
                    <a:pt x="4689" y="1608"/>
                    <a:pt x="4627" y="1608"/>
                  </a:cubicBezTo>
                  <a:cubicBezTo>
                    <a:pt x="4521" y="1608"/>
                    <a:pt x="4434" y="1526"/>
                    <a:pt x="4428" y="1421"/>
                  </a:cubicBezTo>
                  <a:lnTo>
                    <a:pt x="4384" y="1421"/>
                  </a:lnTo>
                  <a:cubicBezTo>
                    <a:pt x="4384" y="1425"/>
                    <a:pt x="4385" y="1428"/>
                    <a:pt x="4387" y="1433"/>
                  </a:cubicBezTo>
                  <a:cubicBezTo>
                    <a:pt x="4393" y="1445"/>
                    <a:pt x="4412" y="1458"/>
                    <a:pt x="4409" y="1472"/>
                  </a:cubicBezTo>
                  <a:cubicBezTo>
                    <a:pt x="4407" y="1486"/>
                    <a:pt x="4405" y="1495"/>
                    <a:pt x="4369" y="1495"/>
                  </a:cubicBezTo>
                  <a:cubicBezTo>
                    <a:pt x="4334" y="1495"/>
                    <a:pt x="4182" y="1495"/>
                    <a:pt x="4166" y="1494"/>
                  </a:cubicBezTo>
                  <a:lnTo>
                    <a:pt x="4163" y="1510"/>
                  </a:lnTo>
                  <a:cubicBezTo>
                    <a:pt x="4163" y="1510"/>
                    <a:pt x="4146" y="1516"/>
                    <a:pt x="4123" y="1528"/>
                  </a:cubicBezTo>
                  <a:cubicBezTo>
                    <a:pt x="4105" y="1538"/>
                    <a:pt x="4063" y="1535"/>
                    <a:pt x="4047" y="1534"/>
                  </a:cubicBezTo>
                  <a:cubicBezTo>
                    <a:pt x="4010" y="1579"/>
                    <a:pt x="3955" y="1608"/>
                    <a:pt x="3892" y="1608"/>
                  </a:cubicBezTo>
                  <a:cubicBezTo>
                    <a:pt x="3797" y="1608"/>
                    <a:pt x="3717" y="1541"/>
                    <a:pt x="3697" y="1451"/>
                  </a:cubicBezTo>
                  <a:lnTo>
                    <a:pt x="3662" y="1477"/>
                  </a:lnTo>
                  <a:lnTo>
                    <a:pt x="3655" y="1507"/>
                  </a:lnTo>
                  <a:lnTo>
                    <a:pt x="3613" y="1512"/>
                  </a:lnTo>
                  <a:lnTo>
                    <a:pt x="3604" y="1503"/>
                  </a:lnTo>
                  <a:lnTo>
                    <a:pt x="3604" y="1457"/>
                  </a:lnTo>
                  <a:lnTo>
                    <a:pt x="3596" y="1453"/>
                  </a:lnTo>
                  <a:lnTo>
                    <a:pt x="3595" y="1393"/>
                  </a:lnTo>
                  <a:lnTo>
                    <a:pt x="3606" y="1391"/>
                  </a:lnTo>
                  <a:lnTo>
                    <a:pt x="3606" y="1326"/>
                  </a:lnTo>
                  <a:cubicBezTo>
                    <a:pt x="3606" y="1326"/>
                    <a:pt x="3628" y="1284"/>
                    <a:pt x="3636" y="1262"/>
                  </a:cubicBezTo>
                  <a:lnTo>
                    <a:pt x="3576" y="1262"/>
                  </a:lnTo>
                  <a:lnTo>
                    <a:pt x="3577" y="1365"/>
                  </a:lnTo>
                  <a:lnTo>
                    <a:pt x="3543" y="1365"/>
                  </a:lnTo>
                  <a:lnTo>
                    <a:pt x="3544" y="1498"/>
                  </a:lnTo>
                  <a:cubicBezTo>
                    <a:pt x="3544" y="1498"/>
                    <a:pt x="3542" y="1507"/>
                    <a:pt x="3539" y="1512"/>
                  </a:cubicBezTo>
                  <a:cubicBezTo>
                    <a:pt x="3537" y="1517"/>
                    <a:pt x="3529" y="1517"/>
                    <a:pt x="3529" y="1517"/>
                  </a:cubicBezTo>
                  <a:lnTo>
                    <a:pt x="2817" y="1519"/>
                  </a:lnTo>
                  <a:cubicBezTo>
                    <a:pt x="2817" y="1519"/>
                    <a:pt x="2813" y="1520"/>
                    <a:pt x="2808" y="1518"/>
                  </a:cubicBezTo>
                  <a:cubicBezTo>
                    <a:pt x="2803" y="1516"/>
                    <a:pt x="2801" y="1510"/>
                    <a:pt x="2801" y="1510"/>
                  </a:cubicBezTo>
                  <a:lnTo>
                    <a:pt x="2799" y="1478"/>
                  </a:lnTo>
                  <a:cubicBezTo>
                    <a:pt x="2799" y="1478"/>
                    <a:pt x="2708" y="1480"/>
                    <a:pt x="2697" y="1465"/>
                  </a:cubicBezTo>
                  <a:cubicBezTo>
                    <a:pt x="2685" y="1450"/>
                    <a:pt x="2684" y="1372"/>
                    <a:pt x="2684" y="1372"/>
                  </a:cubicBezTo>
                  <a:lnTo>
                    <a:pt x="2664" y="1372"/>
                  </a:lnTo>
                  <a:lnTo>
                    <a:pt x="2657" y="1263"/>
                  </a:lnTo>
                  <a:lnTo>
                    <a:pt x="2604" y="1263"/>
                  </a:lnTo>
                  <a:cubicBezTo>
                    <a:pt x="2612" y="1320"/>
                    <a:pt x="2627" y="1434"/>
                    <a:pt x="2625" y="1446"/>
                  </a:cubicBezTo>
                  <a:cubicBezTo>
                    <a:pt x="2622" y="1462"/>
                    <a:pt x="2614" y="1510"/>
                    <a:pt x="2614" y="1510"/>
                  </a:cubicBezTo>
                  <a:cubicBezTo>
                    <a:pt x="2614" y="1510"/>
                    <a:pt x="2598" y="1516"/>
                    <a:pt x="2575" y="1528"/>
                  </a:cubicBezTo>
                  <a:cubicBezTo>
                    <a:pt x="2555" y="1538"/>
                    <a:pt x="2508" y="1535"/>
                    <a:pt x="2495" y="1534"/>
                  </a:cubicBezTo>
                  <a:cubicBezTo>
                    <a:pt x="2458" y="1579"/>
                    <a:pt x="2403" y="1608"/>
                    <a:pt x="2340" y="1608"/>
                  </a:cubicBezTo>
                  <a:cubicBezTo>
                    <a:pt x="2277" y="1608"/>
                    <a:pt x="2222" y="1579"/>
                    <a:pt x="2185" y="1534"/>
                  </a:cubicBezTo>
                  <a:cubicBezTo>
                    <a:pt x="2171" y="1535"/>
                    <a:pt x="2126" y="1538"/>
                    <a:pt x="2106" y="1528"/>
                  </a:cubicBezTo>
                  <a:cubicBezTo>
                    <a:pt x="2084" y="1516"/>
                    <a:pt x="2067" y="1510"/>
                    <a:pt x="2067" y="1510"/>
                  </a:cubicBezTo>
                  <a:lnTo>
                    <a:pt x="2064" y="1495"/>
                  </a:lnTo>
                  <a:cubicBezTo>
                    <a:pt x="2012" y="1495"/>
                    <a:pt x="1877" y="1494"/>
                    <a:pt x="1874" y="1494"/>
                  </a:cubicBezTo>
                  <a:lnTo>
                    <a:pt x="1871" y="1510"/>
                  </a:lnTo>
                  <a:cubicBezTo>
                    <a:pt x="1871" y="1510"/>
                    <a:pt x="1854" y="1516"/>
                    <a:pt x="1832" y="1528"/>
                  </a:cubicBezTo>
                  <a:cubicBezTo>
                    <a:pt x="1813" y="1538"/>
                    <a:pt x="1768" y="1535"/>
                    <a:pt x="1753" y="1534"/>
                  </a:cubicBezTo>
                  <a:cubicBezTo>
                    <a:pt x="1717" y="1579"/>
                    <a:pt x="1661" y="1608"/>
                    <a:pt x="1599" y="1608"/>
                  </a:cubicBezTo>
                  <a:cubicBezTo>
                    <a:pt x="1493" y="1608"/>
                    <a:pt x="1406" y="1526"/>
                    <a:pt x="1400" y="1421"/>
                  </a:cubicBezTo>
                  <a:lnTo>
                    <a:pt x="1356" y="1421"/>
                  </a:lnTo>
                  <a:cubicBezTo>
                    <a:pt x="1356" y="1425"/>
                    <a:pt x="1357" y="1428"/>
                    <a:pt x="1359" y="1433"/>
                  </a:cubicBezTo>
                  <a:cubicBezTo>
                    <a:pt x="1364" y="1445"/>
                    <a:pt x="1384" y="1458"/>
                    <a:pt x="1381" y="1472"/>
                  </a:cubicBezTo>
                  <a:cubicBezTo>
                    <a:pt x="1379" y="1486"/>
                    <a:pt x="1377" y="1495"/>
                    <a:pt x="1340" y="1495"/>
                  </a:cubicBezTo>
                  <a:cubicBezTo>
                    <a:pt x="1306" y="1495"/>
                    <a:pt x="1154" y="1495"/>
                    <a:pt x="1137" y="1494"/>
                  </a:cubicBezTo>
                  <a:lnTo>
                    <a:pt x="1135" y="1510"/>
                  </a:lnTo>
                  <a:cubicBezTo>
                    <a:pt x="1135" y="1510"/>
                    <a:pt x="1118" y="1516"/>
                    <a:pt x="1095" y="1528"/>
                  </a:cubicBezTo>
                  <a:cubicBezTo>
                    <a:pt x="1077" y="1538"/>
                    <a:pt x="1035" y="1535"/>
                    <a:pt x="1019" y="1534"/>
                  </a:cubicBezTo>
                  <a:cubicBezTo>
                    <a:pt x="982" y="1579"/>
                    <a:pt x="926" y="1608"/>
                    <a:pt x="864" y="1608"/>
                  </a:cubicBezTo>
                  <a:cubicBezTo>
                    <a:pt x="768" y="1608"/>
                    <a:pt x="688" y="1541"/>
                    <a:pt x="669" y="1451"/>
                  </a:cubicBezTo>
                  <a:lnTo>
                    <a:pt x="634" y="1477"/>
                  </a:lnTo>
                  <a:lnTo>
                    <a:pt x="627" y="1507"/>
                  </a:lnTo>
                  <a:lnTo>
                    <a:pt x="585" y="1512"/>
                  </a:lnTo>
                  <a:lnTo>
                    <a:pt x="576" y="1503"/>
                  </a:lnTo>
                  <a:lnTo>
                    <a:pt x="576" y="1457"/>
                  </a:lnTo>
                  <a:lnTo>
                    <a:pt x="568" y="1453"/>
                  </a:lnTo>
                  <a:lnTo>
                    <a:pt x="567" y="1393"/>
                  </a:lnTo>
                  <a:lnTo>
                    <a:pt x="578" y="1391"/>
                  </a:lnTo>
                  <a:lnTo>
                    <a:pt x="578" y="1326"/>
                  </a:lnTo>
                  <a:cubicBezTo>
                    <a:pt x="578" y="1326"/>
                    <a:pt x="599" y="1286"/>
                    <a:pt x="607" y="1264"/>
                  </a:cubicBezTo>
                  <a:lnTo>
                    <a:pt x="525" y="1264"/>
                  </a:lnTo>
                  <a:lnTo>
                    <a:pt x="314" y="1537"/>
                  </a:lnTo>
                  <a:lnTo>
                    <a:pt x="314" y="1538"/>
                  </a:lnTo>
                  <a:lnTo>
                    <a:pt x="313" y="1538"/>
                  </a:lnTo>
                  <a:lnTo>
                    <a:pt x="229" y="1538"/>
                  </a:lnTo>
                  <a:lnTo>
                    <a:pt x="227" y="1538"/>
                  </a:lnTo>
                  <a:lnTo>
                    <a:pt x="227" y="1536"/>
                  </a:lnTo>
                  <a:lnTo>
                    <a:pt x="287" y="1275"/>
                  </a:lnTo>
                  <a:lnTo>
                    <a:pt x="272" y="1275"/>
                  </a:lnTo>
                  <a:lnTo>
                    <a:pt x="270" y="1275"/>
                  </a:lnTo>
                  <a:lnTo>
                    <a:pt x="270" y="1274"/>
                  </a:lnTo>
                  <a:lnTo>
                    <a:pt x="269" y="1266"/>
                  </a:lnTo>
                  <a:lnTo>
                    <a:pt x="255" y="1267"/>
                  </a:lnTo>
                  <a:lnTo>
                    <a:pt x="254" y="1267"/>
                  </a:lnTo>
                  <a:lnTo>
                    <a:pt x="254" y="1266"/>
                  </a:lnTo>
                  <a:lnTo>
                    <a:pt x="245" y="1241"/>
                  </a:lnTo>
                  <a:lnTo>
                    <a:pt x="178" y="1241"/>
                  </a:lnTo>
                  <a:cubicBezTo>
                    <a:pt x="176" y="1248"/>
                    <a:pt x="165" y="1282"/>
                    <a:pt x="153" y="1291"/>
                  </a:cubicBezTo>
                  <a:cubicBezTo>
                    <a:pt x="140" y="1300"/>
                    <a:pt x="139" y="1300"/>
                    <a:pt x="128" y="1301"/>
                  </a:cubicBezTo>
                  <a:lnTo>
                    <a:pt x="127" y="1301"/>
                  </a:lnTo>
                  <a:cubicBezTo>
                    <a:pt x="115" y="1301"/>
                    <a:pt x="100" y="1293"/>
                    <a:pt x="98" y="1292"/>
                  </a:cubicBezTo>
                  <a:lnTo>
                    <a:pt x="41" y="1291"/>
                  </a:lnTo>
                  <a:lnTo>
                    <a:pt x="41" y="1291"/>
                  </a:lnTo>
                  <a:lnTo>
                    <a:pt x="40" y="1291"/>
                  </a:lnTo>
                  <a:cubicBezTo>
                    <a:pt x="40" y="1291"/>
                    <a:pt x="0" y="1263"/>
                    <a:pt x="0" y="1224"/>
                  </a:cubicBezTo>
                  <a:cubicBezTo>
                    <a:pt x="0" y="1185"/>
                    <a:pt x="38" y="1151"/>
                    <a:pt x="38" y="1151"/>
                  </a:cubicBezTo>
                  <a:lnTo>
                    <a:pt x="39" y="1151"/>
                  </a:lnTo>
                  <a:lnTo>
                    <a:pt x="39" y="1151"/>
                  </a:lnTo>
                  <a:lnTo>
                    <a:pt x="149" y="1151"/>
                  </a:lnTo>
                  <a:lnTo>
                    <a:pt x="150" y="1151"/>
                  </a:lnTo>
                  <a:lnTo>
                    <a:pt x="150" y="1151"/>
                  </a:lnTo>
                  <a:cubicBezTo>
                    <a:pt x="150" y="1151"/>
                    <a:pt x="166" y="1157"/>
                    <a:pt x="175" y="1169"/>
                  </a:cubicBezTo>
                  <a:cubicBezTo>
                    <a:pt x="182" y="1179"/>
                    <a:pt x="183" y="1193"/>
                    <a:pt x="184" y="1197"/>
                  </a:cubicBezTo>
                  <a:lnTo>
                    <a:pt x="201" y="1197"/>
                  </a:lnTo>
                  <a:lnTo>
                    <a:pt x="201" y="1168"/>
                  </a:lnTo>
                  <a:lnTo>
                    <a:pt x="201" y="1166"/>
                  </a:lnTo>
                  <a:lnTo>
                    <a:pt x="203" y="1166"/>
                  </a:lnTo>
                  <a:lnTo>
                    <a:pt x="269" y="1166"/>
                  </a:lnTo>
                  <a:lnTo>
                    <a:pt x="269" y="1017"/>
                  </a:lnTo>
                  <a:lnTo>
                    <a:pt x="232" y="1014"/>
                  </a:lnTo>
                  <a:lnTo>
                    <a:pt x="231" y="1014"/>
                  </a:lnTo>
                  <a:lnTo>
                    <a:pt x="231" y="1013"/>
                  </a:lnTo>
                  <a:lnTo>
                    <a:pt x="228" y="999"/>
                  </a:lnTo>
                  <a:lnTo>
                    <a:pt x="228" y="998"/>
                  </a:lnTo>
                  <a:lnTo>
                    <a:pt x="228" y="998"/>
                  </a:lnTo>
                  <a:lnTo>
                    <a:pt x="235" y="986"/>
                  </a:lnTo>
                  <a:lnTo>
                    <a:pt x="235" y="985"/>
                  </a:lnTo>
                  <a:lnTo>
                    <a:pt x="236" y="985"/>
                  </a:lnTo>
                  <a:lnTo>
                    <a:pt x="270" y="985"/>
                  </a:lnTo>
                  <a:lnTo>
                    <a:pt x="270" y="982"/>
                  </a:lnTo>
                  <a:lnTo>
                    <a:pt x="272" y="982"/>
                  </a:lnTo>
                  <a:close/>
                  <a:moveTo>
                    <a:pt x="5481" y="1261"/>
                  </a:moveTo>
                  <a:lnTo>
                    <a:pt x="5438" y="1261"/>
                  </a:lnTo>
                  <a:cubicBezTo>
                    <a:pt x="5494" y="1287"/>
                    <a:pt x="5532" y="1343"/>
                    <a:pt x="5532" y="1409"/>
                  </a:cubicBezTo>
                  <a:cubicBezTo>
                    <a:pt x="5532" y="1499"/>
                    <a:pt x="5459" y="1572"/>
                    <a:pt x="5368" y="1572"/>
                  </a:cubicBezTo>
                  <a:cubicBezTo>
                    <a:pt x="5278" y="1572"/>
                    <a:pt x="5205" y="1499"/>
                    <a:pt x="5205" y="1409"/>
                  </a:cubicBezTo>
                  <a:cubicBezTo>
                    <a:pt x="5205" y="1343"/>
                    <a:pt x="5243" y="1287"/>
                    <a:pt x="5298" y="1261"/>
                  </a:cubicBezTo>
                  <a:lnTo>
                    <a:pt x="5255" y="1261"/>
                  </a:lnTo>
                  <a:cubicBezTo>
                    <a:pt x="5211" y="1295"/>
                    <a:pt x="5182" y="1348"/>
                    <a:pt x="5182" y="1409"/>
                  </a:cubicBezTo>
                  <a:cubicBezTo>
                    <a:pt x="5182" y="1511"/>
                    <a:pt x="5266" y="1594"/>
                    <a:pt x="5368" y="1594"/>
                  </a:cubicBezTo>
                  <a:cubicBezTo>
                    <a:pt x="5471" y="1594"/>
                    <a:pt x="5554" y="1511"/>
                    <a:pt x="5554" y="1409"/>
                  </a:cubicBezTo>
                  <a:cubicBezTo>
                    <a:pt x="5554" y="1348"/>
                    <a:pt x="5525" y="1295"/>
                    <a:pt x="5481" y="1261"/>
                  </a:cubicBezTo>
                  <a:close/>
                  <a:moveTo>
                    <a:pt x="5105" y="1261"/>
                  </a:moveTo>
                  <a:lnTo>
                    <a:pt x="5028" y="1261"/>
                  </a:lnTo>
                  <a:lnTo>
                    <a:pt x="5028" y="1313"/>
                  </a:lnTo>
                  <a:lnTo>
                    <a:pt x="5099" y="1313"/>
                  </a:lnTo>
                  <a:cubicBezTo>
                    <a:pt x="5101" y="1293"/>
                    <a:pt x="5103" y="1275"/>
                    <a:pt x="5105" y="1261"/>
                  </a:cubicBezTo>
                  <a:close/>
                  <a:moveTo>
                    <a:pt x="4962" y="1261"/>
                  </a:moveTo>
                  <a:lnTo>
                    <a:pt x="4889" y="1261"/>
                  </a:lnTo>
                  <a:cubicBezTo>
                    <a:pt x="4891" y="1276"/>
                    <a:pt x="4894" y="1294"/>
                    <a:pt x="4896" y="1314"/>
                  </a:cubicBezTo>
                  <a:lnTo>
                    <a:pt x="4962" y="1313"/>
                  </a:lnTo>
                  <a:lnTo>
                    <a:pt x="4962" y="1261"/>
                  </a:lnTo>
                  <a:close/>
                  <a:moveTo>
                    <a:pt x="4740" y="1261"/>
                  </a:moveTo>
                  <a:lnTo>
                    <a:pt x="4698" y="1261"/>
                  </a:lnTo>
                  <a:cubicBezTo>
                    <a:pt x="4753" y="1288"/>
                    <a:pt x="4790" y="1344"/>
                    <a:pt x="4790" y="1409"/>
                  </a:cubicBezTo>
                  <a:cubicBezTo>
                    <a:pt x="4790" y="1499"/>
                    <a:pt x="4717" y="1572"/>
                    <a:pt x="4627" y="1572"/>
                  </a:cubicBezTo>
                  <a:cubicBezTo>
                    <a:pt x="4537" y="1572"/>
                    <a:pt x="4463" y="1499"/>
                    <a:pt x="4463" y="1409"/>
                  </a:cubicBezTo>
                  <a:cubicBezTo>
                    <a:pt x="4463" y="1344"/>
                    <a:pt x="4501" y="1288"/>
                    <a:pt x="4556" y="1261"/>
                  </a:cubicBezTo>
                  <a:lnTo>
                    <a:pt x="4513" y="1261"/>
                  </a:lnTo>
                  <a:cubicBezTo>
                    <a:pt x="4469" y="1295"/>
                    <a:pt x="4441" y="1349"/>
                    <a:pt x="4441" y="1409"/>
                  </a:cubicBezTo>
                  <a:cubicBezTo>
                    <a:pt x="4441" y="1511"/>
                    <a:pt x="4524" y="1594"/>
                    <a:pt x="4627" y="1594"/>
                  </a:cubicBezTo>
                  <a:cubicBezTo>
                    <a:pt x="4729" y="1594"/>
                    <a:pt x="4813" y="1511"/>
                    <a:pt x="4813" y="1409"/>
                  </a:cubicBezTo>
                  <a:cubicBezTo>
                    <a:pt x="4813" y="1349"/>
                    <a:pt x="4784" y="1295"/>
                    <a:pt x="4740" y="1261"/>
                  </a:cubicBezTo>
                  <a:close/>
                  <a:moveTo>
                    <a:pt x="4492" y="1261"/>
                  </a:moveTo>
                  <a:lnTo>
                    <a:pt x="4291" y="1262"/>
                  </a:lnTo>
                  <a:lnTo>
                    <a:pt x="4291" y="1313"/>
                  </a:lnTo>
                  <a:lnTo>
                    <a:pt x="4452" y="1312"/>
                  </a:lnTo>
                  <a:cubicBezTo>
                    <a:pt x="4463" y="1293"/>
                    <a:pt x="4476" y="1276"/>
                    <a:pt x="4492" y="1261"/>
                  </a:cubicBezTo>
                  <a:close/>
                  <a:moveTo>
                    <a:pt x="4226" y="1262"/>
                  </a:moveTo>
                  <a:lnTo>
                    <a:pt x="4153" y="1262"/>
                  </a:lnTo>
                  <a:cubicBezTo>
                    <a:pt x="4155" y="1276"/>
                    <a:pt x="4157" y="1294"/>
                    <a:pt x="4160" y="1314"/>
                  </a:cubicBezTo>
                  <a:lnTo>
                    <a:pt x="4226" y="1314"/>
                  </a:lnTo>
                  <a:lnTo>
                    <a:pt x="4226" y="1262"/>
                  </a:lnTo>
                  <a:close/>
                  <a:moveTo>
                    <a:pt x="4006" y="1262"/>
                  </a:moveTo>
                  <a:lnTo>
                    <a:pt x="3964" y="1262"/>
                  </a:lnTo>
                  <a:cubicBezTo>
                    <a:pt x="4018" y="1288"/>
                    <a:pt x="4056" y="1344"/>
                    <a:pt x="4056" y="1409"/>
                  </a:cubicBezTo>
                  <a:cubicBezTo>
                    <a:pt x="4056" y="1499"/>
                    <a:pt x="3982" y="1572"/>
                    <a:pt x="3892" y="1572"/>
                  </a:cubicBezTo>
                  <a:cubicBezTo>
                    <a:pt x="3802" y="1572"/>
                    <a:pt x="3729" y="1499"/>
                    <a:pt x="3729" y="1409"/>
                  </a:cubicBezTo>
                  <a:cubicBezTo>
                    <a:pt x="3729" y="1344"/>
                    <a:pt x="3766" y="1289"/>
                    <a:pt x="3820" y="1262"/>
                  </a:cubicBezTo>
                  <a:lnTo>
                    <a:pt x="3778" y="1262"/>
                  </a:lnTo>
                  <a:cubicBezTo>
                    <a:pt x="3734" y="1296"/>
                    <a:pt x="3706" y="1349"/>
                    <a:pt x="3706" y="1409"/>
                  </a:cubicBezTo>
                  <a:cubicBezTo>
                    <a:pt x="3706" y="1511"/>
                    <a:pt x="3789" y="1594"/>
                    <a:pt x="3892" y="1594"/>
                  </a:cubicBezTo>
                  <a:cubicBezTo>
                    <a:pt x="3995" y="1594"/>
                    <a:pt x="4078" y="1511"/>
                    <a:pt x="4078" y="1409"/>
                  </a:cubicBezTo>
                  <a:cubicBezTo>
                    <a:pt x="4078" y="1349"/>
                    <a:pt x="4050" y="1296"/>
                    <a:pt x="4006" y="1262"/>
                  </a:cubicBezTo>
                  <a:close/>
                  <a:moveTo>
                    <a:pt x="5368" y="1431"/>
                  </a:moveTo>
                  <a:cubicBezTo>
                    <a:pt x="5356" y="1431"/>
                    <a:pt x="5346" y="1421"/>
                    <a:pt x="5346" y="1409"/>
                  </a:cubicBezTo>
                  <a:cubicBezTo>
                    <a:pt x="5346" y="1396"/>
                    <a:pt x="5356" y="1386"/>
                    <a:pt x="5368" y="1386"/>
                  </a:cubicBezTo>
                  <a:cubicBezTo>
                    <a:pt x="5381" y="1386"/>
                    <a:pt x="5390" y="1396"/>
                    <a:pt x="5390" y="1409"/>
                  </a:cubicBezTo>
                  <a:cubicBezTo>
                    <a:pt x="5390" y="1421"/>
                    <a:pt x="5381" y="1431"/>
                    <a:pt x="5368" y="1431"/>
                  </a:cubicBezTo>
                  <a:close/>
                  <a:moveTo>
                    <a:pt x="4627" y="1431"/>
                  </a:moveTo>
                  <a:cubicBezTo>
                    <a:pt x="4615" y="1431"/>
                    <a:pt x="4605" y="1421"/>
                    <a:pt x="4605" y="1409"/>
                  </a:cubicBezTo>
                  <a:cubicBezTo>
                    <a:pt x="4605" y="1396"/>
                    <a:pt x="4615" y="1386"/>
                    <a:pt x="4627" y="1386"/>
                  </a:cubicBezTo>
                  <a:cubicBezTo>
                    <a:pt x="4639" y="1386"/>
                    <a:pt x="4649" y="1396"/>
                    <a:pt x="4649" y="1409"/>
                  </a:cubicBezTo>
                  <a:cubicBezTo>
                    <a:pt x="4649" y="1421"/>
                    <a:pt x="4639" y="1431"/>
                    <a:pt x="4627" y="1431"/>
                  </a:cubicBezTo>
                  <a:close/>
                  <a:moveTo>
                    <a:pt x="4443" y="1332"/>
                  </a:moveTo>
                  <a:lnTo>
                    <a:pt x="4291" y="1332"/>
                  </a:lnTo>
                  <a:lnTo>
                    <a:pt x="4291" y="1375"/>
                  </a:lnTo>
                  <a:lnTo>
                    <a:pt x="4326" y="1375"/>
                  </a:lnTo>
                  <a:lnTo>
                    <a:pt x="4337" y="1386"/>
                  </a:lnTo>
                  <a:lnTo>
                    <a:pt x="4429" y="1386"/>
                  </a:lnTo>
                  <a:cubicBezTo>
                    <a:pt x="4431" y="1367"/>
                    <a:pt x="4436" y="1349"/>
                    <a:pt x="4443" y="1332"/>
                  </a:cubicBezTo>
                  <a:close/>
                  <a:moveTo>
                    <a:pt x="4906" y="1469"/>
                  </a:moveTo>
                  <a:lnTo>
                    <a:pt x="4963" y="1469"/>
                  </a:lnTo>
                  <a:lnTo>
                    <a:pt x="4963" y="1421"/>
                  </a:lnTo>
                  <a:lnTo>
                    <a:pt x="4909" y="1421"/>
                  </a:lnTo>
                  <a:cubicBezTo>
                    <a:pt x="4910" y="1434"/>
                    <a:pt x="4910" y="1443"/>
                    <a:pt x="4910" y="1446"/>
                  </a:cubicBezTo>
                  <a:cubicBezTo>
                    <a:pt x="4909" y="1452"/>
                    <a:pt x="4908" y="1460"/>
                    <a:pt x="4906" y="1469"/>
                  </a:cubicBezTo>
                  <a:close/>
                  <a:moveTo>
                    <a:pt x="4980" y="1421"/>
                  </a:moveTo>
                  <a:lnTo>
                    <a:pt x="4980" y="1453"/>
                  </a:lnTo>
                  <a:lnTo>
                    <a:pt x="5015" y="1453"/>
                  </a:lnTo>
                  <a:lnTo>
                    <a:pt x="5015" y="1421"/>
                  </a:lnTo>
                  <a:lnTo>
                    <a:pt x="4980" y="1421"/>
                  </a:lnTo>
                  <a:close/>
                  <a:moveTo>
                    <a:pt x="5035" y="1421"/>
                  </a:moveTo>
                  <a:lnTo>
                    <a:pt x="5035" y="1468"/>
                  </a:lnTo>
                  <a:lnTo>
                    <a:pt x="5088" y="1468"/>
                  </a:lnTo>
                  <a:cubicBezTo>
                    <a:pt x="5087" y="1459"/>
                    <a:pt x="5085" y="1451"/>
                    <a:pt x="5085" y="1446"/>
                  </a:cubicBezTo>
                  <a:cubicBezTo>
                    <a:pt x="5084" y="1443"/>
                    <a:pt x="5085" y="1434"/>
                    <a:pt x="5086" y="1421"/>
                  </a:cubicBezTo>
                  <a:lnTo>
                    <a:pt x="5035" y="1421"/>
                  </a:lnTo>
                  <a:close/>
                  <a:moveTo>
                    <a:pt x="5090" y="1384"/>
                  </a:moveTo>
                  <a:cubicBezTo>
                    <a:pt x="5092" y="1367"/>
                    <a:pt x="5094" y="1349"/>
                    <a:pt x="5096" y="1332"/>
                  </a:cubicBezTo>
                  <a:lnTo>
                    <a:pt x="5028" y="1332"/>
                  </a:lnTo>
                  <a:lnTo>
                    <a:pt x="5028" y="1372"/>
                  </a:lnTo>
                  <a:lnTo>
                    <a:pt x="5064" y="1372"/>
                  </a:lnTo>
                  <a:lnTo>
                    <a:pt x="5078" y="1384"/>
                  </a:lnTo>
                  <a:lnTo>
                    <a:pt x="5090" y="1384"/>
                  </a:lnTo>
                  <a:close/>
                  <a:moveTo>
                    <a:pt x="4905" y="1385"/>
                  </a:moveTo>
                  <a:cubicBezTo>
                    <a:pt x="4903" y="1368"/>
                    <a:pt x="4901" y="1350"/>
                    <a:pt x="4898" y="1332"/>
                  </a:cubicBezTo>
                  <a:lnTo>
                    <a:pt x="4962" y="1332"/>
                  </a:lnTo>
                  <a:lnTo>
                    <a:pt x="4962" y="1373"/>
                  </a:lnTo>
                  <a:lnTo>
                    <a:pt x="4927" y="1373"/>
                  </a:lnTo>
                  <a:lnTo>
                    <a:pt x="4918" y="1385"/>
                  </a:lnTo>
                  <a:lnTo>
                    <a:pt x="4905" y="1385"/>
                  </a:lnTo>
                  <a:close/>
                  <a:moveTo>
                    <a:pt x="4226" y="1332"/>
                  </a:moveTo>
                  <a:lnTo>
                    <a:pt x="4162" y="1332"/>
                  </a:lnTo>
                  <a:cubicBezTo>
                    <a:pt x="4164" y="1350"/>
                    <a:pt x="4167" y="1369"/>
                    <a:pt x="4168" y="1386"/>
                  </a:cubicBezTo>
                  <a:lnTo>
                    <a:pt x="4186" y="1386"/>
                  </a:lnTo>
                  <a:lnTo>
                    <a:pt x="4195" y="1376"/>
                  </a:lnTo>
                  <a:lnTo>
                    <a:pt x="4226" y="1376"/>
                  </a:lnTo>
                  <a:lnTo>
                    <a:pt x="4226" y="1332"/>
                  </a:lnTo>
                  <a:close/>
                  <a:moveTo>
                    <a:pt x="4172" y="1421"/>
                  </a:moveTo>
                  <a:cubicBezTo>
                    <a:pt x="4173" y="1434"/>
                    <a:pt x="4174" y="1443"/>
                    <a:pt x="4174" y="1446"/>
                  </a:cubicBezTo>
                  <a:cubicBezTo>
                    <a:pt x="4173" y="1452"/>
                    <a:pt x="4171" y="1460"/>
                    <a:pt x="4170" y="1469"/>
                  </a:cubicBezTo>
                  <a:lnTo>
                    <a:pt x="4225" y="1469"/>
                  </a:lnTo>
                  <a:lnTo>
                    <a:pt x="4225" y="1421"/>
                  </a:lnTo>
                  <a:lnTo>
                    <a:pt x="4172" y="1421"/>
                  </a:lnTo>
                  <a:close/>
                  <a:moveTo>
                    <a:pt x="4242" y="1421"/>
                  </a:moveTo>
                  <a:lnTo>
                    <a:pt x="4242" y="1453"/>
                  </a:lnTo>
                  <a:lnTo>
                    <a:pt x="4277" y="1453"/>
                  </a:lnTo>
                  <a:lnTo>
                    <a:pt x="4277" y="1421"/>
                  </a:lnTo>
                  <a:lnTo>
                    <a:pt x="4242" y="1421"/>
                  </a:lnTo>
                  <a:close/>
                  <a:moveTo>
                    <a:pt x="4297" y="1421"/>
                  </a:moveTo>
                  <a:lnTo>
                    <a:pt x="4297" y="1468"/>
                  </a:lnTo>
                  <a:lnTo>
                    <a:pt x="4378" y="1468"/>
                  </a:lnTo>
                  <a:cubicBezTo>
                    <a:pt x="4378" y="1468"/>
                    <a:pt x="4385" y="1459"/>
                    <a:pt x="4375" y="1454"/>
                  </a:cubicBezTo>
                  <a:cubicBezTo>
                    <a:pt x="4365" y="1450"/>
                    <a:pt x="4356" y="1444"/>
                    <a:pt x="4356" y="1429"/>
                  </a:cubicBezTo>
                  <a:cubicBezTo>
                    <a:pt x="4356" y="1426"/>
                    <a:pt x="4356" y="1424"/>
                    <a:pt x="4356" y="1421"/>
                  </a:cubicBezTo>
                  <a:lnTo>
                    <a:pt x="4297" y="1421"/>
                  </a:lnTo>
                  <a:close/>
                  <a:moveTo>
                    <a:pt x="3892" y="1431"/>
                  </a:moveTo>
                  <a:cubicBezTo>
                    <a:pt x="3880" y="1431"/>
                    <a:pt x="3870" y="1421"/>
                    <a:pt x="3870" y="1409"/>
                  </a:cubicBezTo>
                  <a:cubicBezTo>
                    <a:pt x="3870" y="1396"/>
                    <a:pt x="3880" y="1386"/>
                    <a:pt x="3892" y="1386"/>
                  </a:cubicBezTo>
                  <a:cubicBezTo>
                    <a:pt x="3904" y="1386"/>
                    <a:pt x="3914" y="1396"/>
                    <a:pt x="3914" y="1409"/>
                  </a:cubicBezTo>
                  <a:cubicBezTo>
                    <a:pt x="3914" y="1421"/>
                    <a:pt x="3904" y="1431"/>
                    <a:pt x="3892" y="1431"/>
                  </a:cubicBezTo>
                  <a:close/>
                  <a:moveTo>
                    <a:pt x="1494" y="413"/>
                  </a:moveTo>
                  <a:lnTo>
                    <a:pt x="1632" y="413"/>
                  </a:lnTo>
                  <a:cubicBezTo>
                    <a:pt x="1634" y="415"/>
                    <a:pt x="1635" y="419"/>
                    <a:pt x="1636" y="422"/>
                  </a:cubicBezTo>
                  <a:lnTo>
                    <a:pt x="1490" y="422"/>
                  </a:lnTo>
                  <a:cubicBezTo>
                    <a:pt x="1491" y="419"/>
                    <a:pt x="1492" y="415"/>
                    <a:pt x="1494" y="413"/>
                  </a:cubicBezTo>
                  <a:close/>
                  <a:moveTo>
                    <a:pt x="1489" y="428"/>
                  </a:moveTo>
                  <a:lnTo>
                    <a:pt x="1637" y="428"/>
                  </a:lnTo>
                  <a:lnTo>
                    <a:pt x="1637" y="437"/>
                  </a:lnTo>
                  <a:lnTo>
                    <a:pt x="1489" y="437"/>
                  </a:lnTo>
                  <a:lnTo>
                    <a:pt x="1489" y="428"/>
                  </a:lnTo>
                  <a:close/>
                  <a:moveTo>
                    <a:pt x="1489" y="443"/>
                  </a:moveTo>
                  <a:lnTo>
                    <a:pt x="1637" y="443"/>
                  </a:lnTo>
                  <a:lnTo>
                    <a:pt x="1637" y="453"/>
                  </a:lnTo>
                  <a:lnTo>
                    <a:pt x="1489" y="453"/>
                  </a:lnTo>
                  <a:lnTo>
                    <a:pt x="1489" y="443"/>
                  </a:lnTo>
                  <a:close/>
                  <a:moveTo>
                    <a:pt x="1489" y="458"/>
                  </a:moveTo>
                  <a:lnTo>
                    <a:pt x="1637" y="458"/>
                  </a:lnTo>
                  <a:lnTo>
                    <a:pt x="1637" y="468"/>
                  </a:lnTo>
                  <a:lnTo>
                    <a:pt x="1489" y="468"/>
                  </a:lnTo>
                  <a:lnTo>
                    <a:pt x="1489" y="458"/>
                  </a:lnTo>
                  <a:close/>
                  <a:moveTo>
                    <a:pt x="1489" y="473"/>
                  </a:moveTo>
                  <a:lnTo>
                    <a:pt x="1637" y="473"/>
                  </a:lnTo>
                  <a:lnTo>
                    <a:pt x="1637" y="483"/>
                  </a:lnTo>
                  <a:lnTo>
                    <a:pt x="1489" y="483"/>
                  </a:lnTo>
                  <a:lnTo>
                    <a:pt x="1489" y="473"/>
                  </a:lnTo>
                  <a:close/>
                  <a:moveTo>
                    <a:pt x="1489" y="488"/>
                  </a:moveTo>
                  <a:lnTo>
                    <a:pt x="1637" y="488"/>
                  </a:lnTo>
                  <a:lnTo>
                    <a:pt x="1637" y="498"/>
                  </a:lnTo>
                  <a:lnTo>
                    <a:pt x="1489" y="498"/>
                  </a:lnTo>
                  <a:lnTo>
                    <a:pt x="1489" y="488"/>
                  </a:lnTo>
                  <a:close/>
                  <a:moveTo>
                    <a:pt x="1489" y="503"/>
                  </a:moveTo>
                  <a:lnTo>
                    <a:pt x="1637" y="503"/>
                  </a:lnTo>
                  <a:lnTo>
                    <a:pt x="1637" y="513"/>
                  </a:lnTo>
                  <a:lnTo>
                    <a:pt x="1489" y="513"/>
                  </a:lnTo>
                  <a:lnTo>
                    <a:pt x="1489" y="503"/>
                  </a:lnTo>
                  <a:close/>
                  <a:moveTo>
                    <a:pt x="1489" y="518"/>
                  </a:moveTo>
                  <a:lnTo>
                    <a:pt x="1637" y="518"/>
                  </a:lnTo>
                  <a:lnTo>
                    <a:pt x="1637" y="528"/>
                  </a:lnTo>
                  <a:lnTo>
                    <a:pt x="1489" y="528"/>
                  </a:lnTo>
                  <a:lnTo>
                    <a:pt x="1489" y="518"/>
                  </a:lnTo>
                  <a:close/>
                  <a:moveTo>
                    <a:pt x="1489" y="533"/>
                  </a:moveTo>
                  <a:lnTo>
                    <a:pt x="1637" y="533"/>
                  </a:lnTo>
                  <a:lnTo>
                    <a:pt x="1637" y="543"/>
                  </a:lnTo>
                  <a:lnTo>
                    <a:pt x="1489" y="543"/>
                  </a:lnTo>
                  <a:lnTo>
                    <a:pt x="1489" y="533"/>
                  </a:lnTo>
                  <a:close/>
                  <a:moveTo>
                    <a:pt x="1489" y="548"/>
                  </a:moveTo>
                  <a:lnTo>
                    <a:pt x="1637" y="548"/>
                  </a:lnTo>
                  <a:lnTo>
                    <a:pt x="1637" y="558"/>
                  </a:lnTo>
                  <a:lnTo>
                    <a:pt x="1489" y="558"/>
                  </a:lnTo>
                  <a:lnTo>
                    <a:pt x="1489" y="548"/>
                  </a:lnTo>
                  <a:close/>
                  <a:moveTo>
                    <a:pt x="1489" y="563"/>
                  </a:moveTo>
                  <a:lnTo>
                    <a:pt x="1637" y="563"/>
                  </a:lnTo>
                  <a:lnTo>
                    <a:pt x="1637" y="573"/>
                  </a:lnTo>
                  <a:lnTo>
                    <a:pt x="1489" y="573"/>
                  </a:lnTo>
                  <a:lnTo>
                    <a:pt x="1489" y="563"/>
                  </a:lnTo>
                  <a:close/>
                  <a:moveTo>
                    <a:pt x="1489" y="578"/>
                  </a:moveTo>
                  <a:lnTo>
                    <a:pt x="1637" y="578"/>
                  </a:lnTo>
                  <a:lnTo>
                    <a:pt x="1637" y="588"/>
                  </a:lnTo>
                  <a:lnTo>
                    <a:pt x="1489" y="588"/>
                  </a:lnTo>
                  <a:lnTo>
                    <a:pt x="1489" y="578"/>
                  </a:lnTo>
                  <a:close/>
                  <a:moveTo>
                    <a:pt x="1489" y="593"/>
                  </a:moveTo>
                  <a:lnTo>
                    <a:pt x="1637" y="593"/>
                  </a:lnTo>
                  <a:lnTo>
                    <a:pt x="1637" y="603"/>
                  </a:lnTo>
                  <a:lnTo>
                    <a:pt x="1489" y="603"/>
                  </a:lnTo>
                  <a:lnTo>
                    <a:pt x="1489" y="593"/>
                  </a:lnTo>
                  <a:close/>
                  <a:moveTo>
                    <a:pt x="1489" y="608"/>
                  </a:moveTo>
                  <a:lnTo>
                    <a:pt x="1637" y="608"/>
                  </a:lnTo>
                  <a:lnTo>
                    <a:pt x="1637" y="618"/>
                  </a:lnTo>
                  <a:lnTo>
                    <a:pt x="1489" y="618"/>
                  </a:lnTo>
                  <a:lnTo>
                    <a:pt x="1489" y="608"/>
                  </a:lnTo>
                  <a:close/>
                  <a:moveTo>
                    <a:pt x="1489" y="623"/>
                  </a:moveTo>
                  <a:lnTo>
                    <a:pt x="1637" y="623"/>
                  </a:lnTo>
                  <a:lnTo>
                    <a:pt x="1637" y="633"/>
                  </a:lnTo>
                  <a:lnTo>
                    <a:pt x="1489" y="633"/>
                  </a:lnTo>
                  <a:lnTo>
                    <a:pt x="1489" y="623"/>
                  </a:lnTo>
                  <a:close/>
                  <a:moveTo>
                    <a:pt x="1489" y="638"/>
                  </a:moveTo>
                  <a:lnTo>
                    <a:pt x="1637" y="638"/>
                  </a:lnTo>
                  <a:lnTo>
                    <a:pt x="1637" y="648"/>
                  </a:lnTo>
                  <a:lnTo>
                    <a:pt x="1489" y="648"/>
                  </a:lnTo>
                  <a:lnTo>
                    <a:pt x="1489" y="638"/>
                  </a:lnTo>
                  <a:close/>
                  <a:moveTo>
                    <a:pt x="1489" y="653"/>
                  </a:moveTo>
                  <a:lnTo>
                    <a:pt x="1637" y="653"/>
                  </a:lnTo>
                  <a:lnTo>
                    <a:pt x="1637" y="663"/>
                  </a:lnTo>
                  <a:lnTo>
                    <a:pt x="1489" y="663"/>
                  </a:lnTo>
                  <a:lnTo>
                    <a:pt x="1489" y="653"/>
                  </a:lnTo>
                  <a:close/>
                  <a:moveTo>
                    <a:pt x="1489" y="668"/>
                  </a:moveTo>
                  <a:lnTo>
                    <a:pt x="1637" y="668"/>
                  </a:lnTo>
                  <a:lnTo>
                    <a:pt x="1637" y="678"/>
                  </a:lnTo>
                  <a:lnTo>
                    <a:pt x="1489" y="678"/>
                  </a:lnTo>
                  <a:lnTo>
                    <a:pt x="1489" y="668"/>
                  </a:lnTo>
                  <a:close/>
                  <a:moveTo>
                    <a:pt x="1489" y="683"/>
                  </a:moveTo>
                  <a:lnTo>
                    <a:pt x="1637" y="683"/>
                  </a:lnTo>
                  <a:lnTo>
                    <a:pt x="1637" y="693"/>
                  </a:lnTo>
                  <a:lnTo>
                    <a:pt x="1489" y="693"/>
                  </a:lnTo>
                  <a:lnTo>
                    <a:pt x="1489" y="683"/>
                  </a:lnTo>
                  <a:close/>
                  <a:moveTo>
                    <a:pt x="1489" y="698"/>
                  </a:moveTo>
                  <a:lnTo>
                    <a:pt x="1637" y="698"/>
                  </a:lnTo>
                  <a:cubicBezTo>
                    <a:pt x="1636" y="702"/>
                    <a:pt x="1635" y="705"/>
                    <a:pt x="1634" y="708"/>
                  </a:cubicBezTo>
                  <a:lnTo>
                    <a:pt x="1492" y="708"/>
                  </a:lnTo>
                  <a:cubicBezTo>
                    <a:pt x="1491" y="705"/>
                    <a:pt x="1490" y="702"/>
                    <a:pt x="1489" y="698"/>
                  </a:cubicBezTo>
                  <a:close/>
                  <a:moveTo>
                    <a:pt x="1480" y="419"/>
                  </a:moveTo>
                  <a:cubicBezTo>
                    <a:pt x="1480" y="404"/>
                    <a:pt x="1492" y="404"/>
                    <a:pt x="1507" y="404"/>
                  </a:cubicBezTo>
                  <a:lnTo>
                    <a:pt x="1619" y="404"/>
                  </a:lnTo>
                  <a:cubicBezTo>
                    <a:pt x="1634" y="404"/>
                    <a:pt x="1646" y="404"/>
                    <a:pt x="1646" y="419"/>
                  </a:cubicBezTo>
                  <a:lnTo>
                    <a:pt x="1646" y="705"/>
                  </a:lnTo>
                  <a:cubicBezTo>
                    <a:pt x="1646" y="720"/>
                    <a:pt x="1634" y="717"/>
                    <a:pt x="1619" y="717"/>
                  </a:cubicBezTo>
                  <a:lnTo>
                    <a:pt x="1507" y="717"/>
                  </a:lnTo>
                  <a:cubicBezTo>
                    <a:pt x="1492" y="717"/>
                    <a:pt x="1480" y="720"/>
                    <a:pt x="1480" y="705"/>
                  </a:cubicBezTo>
                  <a:lnTo>
                    <a:pt x="1480" y="419"/>
                  </a:lnTo>
                  <a:close/>
                  <a:moveTo>
                    <a:pt x="272" y="961"/>
                  </a:moveTo>
                  <a:lnTo>
                    <a:pt x="5960" y="957"/>
                  </a:lnTo>
                  <a:lnTo>
                    <a:pt x="5960" y="948"/>
                  </a:lnTo>
                  <a:cubicBezTo>
                    <a:pt x="5960" y="948"/>
                    <a:pt x="5972" y="939"/>
                    <a:pt x="5972" y="918"/>
                  </a:cubicBezTo>
                  <a:cubicBezTo>
                    <a:pt x="5972" y="897"/>
                    <a:pt x="5961" y="897"/>
                    <a:pt x="5961" y="897"/>
                  </a:cubicBezTo>
                  <a:lnTo>
                    <a:pt x="5959" y="649"/>
                  </a:lnTo>
                  <a:cubicBezTo>
                    <a:pt x="5959" y="649"/>
                    <a:pt x="5972" y="631"/>
                    <a:pt x="5972" y="624"/>
                  </a:cubicBezTo>
                  <a:cubicBezTo>
                    <a:pt x="5973" y="616"/>
                    <a:pt x="5962" y="606"/>
                    <a:pt x="5962" y="606"/>
                  </a:cubicBezTo>
                  <a:cubicBezTo>
                    <a:pt x="5962" y="606"/>
                    <a:pt x="5961" y="601"/>
                    <a:pt x="5959" y="560"/>
                  </a:cubicBezTo>
                  <a:cubicBezTo>
                    <a:pt x="5957" y="519"/>
                    <a:pt x="5922" y="323"/>
                    <a:pt x="5915" y="285"/>
                  </a:cubicBezTo>
                  <a:cubicBezTo>
                    <a:pt x="5907" y="248"/>
                    <a:pt x="5912" y="238"/>
                    <a:pt x="5912" y="238"/>
                  </a:cubicBezTo>
                  <a:lnTo>
                    <a:pt x="5943" y="236"/>
                  </a:lnTo>
                  <a:lnTo>
                    <a:pt x="5940" y="86"/>
                  </a:lnTo>
                  <a:cubicBezTo>
                    <a:pt x="5940" y="86"/>
                    <a:pt x="5487" y="53"/>
                    <a:pt x="5372" y="50"/>
                  </a:cubicBezTo>
                  <a:cubicBezTo>
                    <a:pt x="5257" y="48"/>
                    <a:pt x="4980" y="53"/>
                    <a:pt x="4980" y="53"/>
                  </a:cubicBezTo>
                  <a:cubicBezTo>
                    <a:pt x="4980" y="53"/>
                    <a:pt x="4977" y="52"/>
                    <a:pt x="4972" y="46"/>
                  </a:cubicBezTo>
                  <a:cubicBezTo>
                    <a:pt x="4968" y="39"/>
                    <a:pt x="4954" y="36"/>
                    <a:pt x="4954" y="36"/>
                  </a:cubicBezTo>
                  <a:lnTo>
                    <a:pt x="4369" y="35"/>
                  </a:lnTo>
                  <a:cubicBezTo>
                    <a:pt x="4369" y="35"/>
                    <a:pt x="4362" y="33"/>
                    <a:pt x="4355" y="39"/>
                  </a:cubicBezTo>
                  <a:cubicBezTo>
                    <a:pt x="4348" y="44"/>
                    <a:pt x="4346" y="53"/>
                    <a:pt x="4346" y="53"/>
                  </a:cubicBezTo>
                  <a:lnTo>
                    <a:pt x="4199" y="53"/>
                  </a:lnTo>
                  <a:cubicBezTo>
                    <a:pt x="4199" y="53"/>
                    <a:pt x="4196" y="42"/>
                    <a:pt x="4193" y="39"/>
                  </a:cubicBezTo>
                  <a:cubicBezTo>
                    <a:pt x="4191" y="36"/>
                    <a:pt x="4186" y="35"/>
                    <a:pt x="4186" y="35"/>
                  </a:cubicBezTo>
                  <a:lnTo>
                    <a:pt x="3853" y="36"/>
                  </a:lnTo>
                  <a:cubicBezTo>
                    <a:pt x="3853" y="36"/>
                    <a:pt x="3846" y="35"/>
                    <a:pt x="3842" y="39"/>
                  </a:cubicBezTo>
                  <a:cubicBezTo>
                    <a:pt x="3838" y="43"/>
                    <a:pt x="3838" y="52"/>
                    <a:pt x="3838" y="52"/>
                  </a:cubicBezTo>
                  <a:lnTo>
                    <a:pt x="3824" y="52"/>
                  </a:lnTo>
                  <a:cubicBezTo>
                    <a:pt x="3824" y="52"/>
                    <a:pt x="3824" y="44"/>
                    <a:pt x="3822" y="40"/>
                  </a:cubicBezTo>
                  <a:cubicBezTo>
                    <a:pt x="3820" y="37"/>
                    <a:pt x="3812" y="36"/>
                    <a:pt x="3812" y="36"/>
                  </a:cubicBezTo>
                  <a:lnTo>
                    <a:pt x="3749" y="36"/>
                  </a:lnTo>
                  <a:cubicBezTo>
                    <a:pt x="3749" y="36"/>
                    <a:pt x="3756" y="0"/>
                    <a:pt x="3672" y="2"/>
                  </a:cubicBezTo>
                  <a:cubicBezTo>
                    <a:pt x="3589" y="3"/>
                    <a:pt x="3581" y="36"/>
                    <a:pt x="3581" y="36"/>
                  </a:cubicBezTo>
                  <a:cubicBezTo>
                    <a:pt x="3581" y="36"/>
                    <a:pt x="3483" y="34"/>
                    <a:pt x="3478" y="38"/>
                  </a:cubicBezTo>
                  <a:cubicBezTo>
                    <a:pt x="3473" y="42"/>
                    <a:pt x="3475" y="51"/>
                    <a:pt x="3475" y="51"/>
                  </a:cubicBezTo>
                  <a:lnTo>
                    <a:pt x="3458" y="51"/>
                  </a:lnTo>
                  <a:cubicBezTo>
                    <a:pt x="3458" y="51"/>
                    <a:pt x="3459" y="45"/>
                    <a:pt x="3453" y="39"/>
                  </a:cubicBezTo>
                  <a:cubicBezTo>
                    <a:pt x="3446" y="33"/>
                    <a:pt x="2774" y="34"/>
                    <a:pt x="2769" y="38"/>
                  </a:cubicBezTo>
                  <a:cubicBezTo>
                    <a:pt x="2763" y="41"/>
                    <a:pt x="2761" y="52"/>
                    <a:pt x="2761" y="52"/>
                  </a:cubicBezTo>
                  <a:lnTo>
                    <a:pt x="2751" y="52"/>
                  </a:lnTo>
                  <a:cubicBezTo>
                    <a:pt x="2751" y="52"/>
                    <a:pt x="2749" y="50"/>
                    <a:pt x="2748" y="44"/>
                  </a:cubicBezTo>
                  <a:cubicBezTo>
                    <a:pt x="2746" y="38"/>
                    <a:pt x="2740" y="38"/>
                    <a:pt x="2740" y="38"/>
                  </a:cubicBezTo>
                  <a:lnTo>
                    <a:pt x="2062" y="38"/>
                  </a:lnTo>
                  <a:cubicBezTo>
                    <a:pt x="2050" y="38"/>
                    <a:pt x="2048" y="52"/>
                    <a:pt x="2048" y="52"/>
                  </a:cubicBezTo>
                  <a:lnTo>
                    <a:pt x="1928" y="53"/>
                  </a:lnTo>
                  <a:cubicBezTo>
                    <a:pt x="1928" y="53"/>
                    <a:pt x="1927" y="37"/>
                    <a:pt x="1914" y="37"/>
                  </a:cubicBezTo>
                  <a:cubicBezTo>
                    <a:pt x="1901" y="37"/>
                    <a:pt x="1599" y="35"/>
                    <a:pt x="1584" y="36"/>
                  </a:cubicBezTo>
                  <a:cubicBezTo>
                    <a:pt x="1569" y="36"/>
                    <a:pt x="1567" y="56"/>
                    <a:pt x="1567" y="56"/>
                  </a:cubicBezTo>
                  <a:lnTo>
                    <a:pt x="1357" y="55"/>
                  </a:lnTo>
                  <a:cubicBezTo>
                    <a:pt x="1357" y="55"/>
                    <a:pt x="1362" y="28"/>
                    <a:pt x="1353" y="16"/>
                  </a:cubicBezTo>
                  <a:cubicBezTo>
                    <a:pt x="1343" y="3"/>
                    <a:pt x="1269" y="4"/>
                    <a:pt x="1258" y="14"/>
                  </a:cubicBezTo>
                  <a:cubicBezTo>
                    <a:pt x="1247" y="24"/>
                    <a:pt x="1250" y="53"/>
                    <a:pt x="1250" y="53"/>
                  </a:cubicBezTo>
                  <a:lnTo>
                    <a:pt x="1086" y="56"/>
                  </a:lnTo>
                  <a:cubicBezTo>
                    <a:pt x="1086" y="56"/>
                    <a:pt x="1087" y="22"/>
                    <a:pt x="1076" y="16"/>
                  </a:cubicBezTo>
                  <a:cubicBezTo>
                    <a:pt x="1066" y="11"/>
                    <a:pt x="1007" y="10"/>
                    <a:pt x="994" y="16"/>
                  </a:cubicBezTo>
                  <a:cubicBezTo>
                    <a:pt x="981" y="23"/>
                    <a:pt x="981" y="53"/>
                    <a:pt x="981" y="53"/>
                  </a:cubicBezTo>
                  <a:cubicBezTo>
                    <a:pt x="981" y="53"/>
                    <a:pt x="822" y="57"/>
                    <a:pt x="616" y="75"/>
                  </a:cubicBezTo>
                  <a:cubicBezTo>
                    <a:pt x="410" y="94"/>
                    <a:pt x="290" y="104"/>
                    <a:pt x="290" y="104"/>
                  </a:cubicBezTo>
                  <a:lnTo>
                    <a:pt x="290" y="248"/>
                  </a:lnTo>
                  <a:lnTo>
                    <a:pt x="320" y="246"/>
                  </a:lnTo>
                  <a:lnTo>
                    <a:pt x="320" y="256"/>
                  </a:lnTo>
                  <a:cubicBezTo>
                    <a:pt x="320" y="256"/>
                    <a:pt x="306" y="323"/>
                    <a:pt x="292" y="420"/>
                  </a:cubicBezTo>
                  <a:cubicBezTo>
                    <a:pt x="277" y="518"/>
                    <a:pt x="272" y="607"/>
                    <a:pt x="272" y="607"/>
                  </a:cubicBezTo>
                  <a:cubicBezTo>
                    <a:pt x="272" y="607"/>
                    <a:pt x="257" y="621"/>
                    <a:pt x="257" y="633"/>
                  </a:cubicBezTo>
                  <a:cubicBezTo>
                    <a:pt x="257" y="646"/>
                    <a:pt x="270" y="663"/>
                    <a:pt x="270" y="663"/>
                  </a:cubicBezTo>
                  <a:lnTo>
                    <a:pt x="272" y="961"/>
                  </a:lnTo>
                  <a:close/>
                  <a:moveTo>
                    <a:pt x="4516" y="380"/>
                  </a:moveTo>
                  <a:lnTo>
                    <a:pt x="4516" y="392"/>
                  </a:lnTo>
                  <a:lnTo>
                    <a:pt x="4264" y="392"/>
                  </a:lnTo>
                  <a:lnTo>
                    <a:pt x="4264" y="380"/>
                  </a:lnTo>
                  <a:lnTo>
                    <a:pt x="4516" y="380"/>
                  </a:lnTo>
                  <a:close/>
                  <a:moveTo>
                    <a:pt x="4797" y="380"/>
                  </a:moveTo>
                  <a:lnTo>
                    <a:pt x="4797" y="392"/>
                  </a:lnTo>
                  <a:lnTo>
                    <a:pt x="4545" y="392"/>
                  </a:lnTo>
                  <a:lnTo>
                    <a:pt x="4545" y="380"/>
                  </a:lnTo>
                  <a:lnTo>
                    <a:pt x="4797" y="380"/>
                  </a:lnTo>
                  <a:close/>
                  <a:moveTo>
                    <a:pt x="5073" y="380"/>
                  </a:moveTo>
                  <a:lnTo>
                    <a:pt x="5073" y="392"/>
                  </a:lnTo>
                  <a:lnTo>
                    <a:pt x="4820" y="392"/>
                  </a:lnTo>
                  <a:lnTo>
                    <a:pt x="4820" y="380"/>
                  </a:lnTo>
                  <a:lnTo>
                    <a:pt x="5073" y="380"/>
                  </a:lnTo>
                  <a:close/>
                  <a:moveTo>
                    <a:pt x="4516" y="406"/>
                  </a:moveTo>
                  <a:lnTo>
                    <a:pt x="4516" y="417"/>
                  </a:lnTo>
                  <a:lnTo>
                    <a:pt x="4264" y="417"/>
                  </a:lnTo>
                  <a:lnTo>
                    <a:pt x="4264" y="406"/>
                  </a:lnTo>
                  <a:lnTo>
                    <a:pt x="4516" y="406"/>
                  </a:lnTo>
                  <a:close/>
                  <a:moveTo>
                    <a:pt x="4797" y="406"/>
                  </a:moveTo>
                  <a:lnTo>
                    <a:pt x="4797" y="417"/>
                  </a:lnTo>
                  <a:lnTo>
                    <a:pt x="4545" y="417"/>
                  </a:lnTo>
                  <a:lnTo>
                    <a:pt x="4545" y="406"/>
                  </a:lnTo>
                  <a:lnTo>
                    <a:pt x="4797" y="406"/>
                  </a:lnTo>
                  <a:close/>
                  <a:moveTo>
                    <a:pt x="5073" y="406"/>
                  </a:moveTo>
                  <a:lnTo>
                    <a:pt x="5073" y="417"/>
                  </a:lnTo>
                  <a:lnTo>
                    <a:pt x="4820" y="417"/>
                  </a:lnTo>
                  <a:lnTo>
                    <a:pt x="4820" y="406"/>
                  </a:lnTo>
                  <a:lnTo>
                    <a:pt x="5073" y="406"/>
                  </a:lnTo>
                  <a:close/>
                  <a:moveTo>
                    <a:pt x="4516" y="431"/>
                  </a:moveTo>
                  <a:lnTo>
                    <a:pt x="4516" y="442"/>
                  </a:lnTo>
                  <a:lnTo>
                    <a:pt x="4264" y="442"/>
                  </a:lnTo>
                  <a:lnTo>
                    <a:pt x="4264" y="431"/>
                  </a:lnTo>
                  <a:lnTo>
                    <a:pt x="4516" y="431"/>
                  </a:lnTo>
                  <a:close/>
                  <a:moveTo>
                    <a:pt x="4797" y="431"/>
                  </a:moveTo>
                  <a:lnTo>
                    <a:pt x="4797" y="442"/>
                  </a:lnTo>
                  <a:lnTo>
                    <a:pt x="4545" y="442"/>
                  </a:lnTo>
                  <a:lnTo>
                    <a:pt x="4545" y="431"/>
                  </a:lnTo>
                  <a:lnTo>
                    <a:pt x="4797" y="431"/>
                  </a:lnTo>
                  <a:close/>
                  <a:moveTo>
                    <a:pt x="5073" y="431"/>
                  </a:moveTo>
                  <a:lnTo>
                    <a:pt x="5073" y="442"/>
                  </a:lnTo>
                  <a:lnTo>
                    <a:pt x="4820" y="442"/>
                  </a:lnTo>
                  <a:lnTo>
                    <a:pt x="4820" y="431"/>
                  </a:lnTo>
                  <a:lnTo>
                    <a:pt x="5073" y="431"/>
                  </a:lnTo>
                  <a:close/>
                  <a:moveTo>
                    <a:pt x="4516" y="456"/>
                  </a:moveTo>
                  <a:lnTo>
                    <a:pt x="4516" y="468"/>
                  </a:lnTo>
                  <a:lnTo>
                    <a:pt x="4264" y="468"/>
                  </a:lnTo>
                  <a:lnTo>
                    <a:pt x="4264" y="456"/>
                  </a:lnTo>
                  <a:lnTo>
                    <a:pt x="4516" y="456"/>
                  </a:lnTo>
                  <a:close/>
                  <a:moveTo>
                    <a:pt x="4797" y="456"/>
                  </a:moveTo>
                  <a:lnTo>
                    <a:pt x="4797" y="468"/>
                  </a:lnTo>
                  <a:lnTo>
                    <a:pt x="4545" y="468"/>
                  </a:lnTo>
                  <a:lnTo>
                    <a:pt x="4545" y="456"/>
                  </a:lnTo>
                  <a:lnTo>
                    <a:pt x="4797" y="456"/>
                  </a:lnTo>
                  <a:close/>
                  <a:moveTo>
                    <a:pt x="5073" y="456"/>
                  </a:moveTo>
                  <a:lnTo>
                    <a:pt x="5073" y="468"/>
                  </a:lnTo>
                  <a:lnTo>
                    <a:pt x="4820" y="468"/>
                  </a:lnTo>
                  <a:lnTo>
                    <a:pt x="4820" y="456"/>
                  </a:lnTo>
                  <a:lnTo>
                    <a:pt x="5073" y="456"/>
                  </a:lnTo>
                  <a:close/>
                  <a:moveTo>
                    <a:pt x="4516" y="481"/>
                  </a:moveTo>
                  <a:lnTo>
                    <a:pt x="4516" y="493"/>
                  </a:lnTo>
                  <a:lnTo>
                    <a:pt x="4264" y="493"/>
                  </a:lnTo>
                  <a:lnTo>
                    <a:pt x="4264" y="481"/>
                  </a:lnTo>
                  <a:lnTo>
                    <a:pt x="4516" y="481"/>
                  </a:lnTo>
                  <a:close/>
                  <a:moveTo>
                    <a:pt x="4797" y="481"/>
                  </a:moveTo>
                  <a:lnTo>
                    <a:pt x="4797" y="493"/>
                  </a:lnTo>
                  <a:lnTo>
                    <a:pt x="4545" y="493"/>
                  </a:lnTo>
                  <a:lnTo>
                    <a:pt x="4545" y="481"/>
                  </a:lnTo>
                  <a:lnTo>
                    <a:pt x="4797" y="481"/>
                  </a:lnTo>
                  <a:close/>
                  <a:moveTo>
                    <a:pt x="5073" y="481"/>
                  </a:moveTo>
                  <a:lnTo>
                    <a:pt x="5073" y="493"/>
                  </a:lnTo>
                  <a:lnTo>
                    <a:pt x="4820" y="493"/>
                  </a:lnTo>
                  <a:lnTo>
                    <a:pt x="4820" y="481"/>
                  </a:lnTo>
                  <a:lnTo>
                    <a:pt x="5073" y="481"/>
                  </a:lnTo>
                  <a:close/>
                  <a:moveTo>
                    <a:pt x="4516" y="507"/>
                  </a:moveTo>
                  <a:lnTo>
                    <a:pt x="4516" y="518"/>
                  </a:lnTo>
                  <a:lnTo>
                    <a:pt x="4264" y="518"/>
                  </a:lnTo>
                  <a:lnTo>
                    <a:pt x="4264" y="507"/>
                  </a:lnTo>
                  <a:lnTo>
                    <a:pt x="4516" y="507"/>
                  </a:lnTo>
                  <a:close/>
                  <a:moveTo>
                    <a:pt x="4797" y="507"/>
                  </a:moveTo>
                  <a:lnTo>
                    <a:pt x="4797" y="518"/>
                  </a:lnTo>
                  <a:lnTo>
                    <a:pt x="4545" y="518"/>
                  </a:lnTo>
                  <a:lnTo>
                    <a:pt x="4545" y="507"/>
                  </a:lnTo>
                  <a:lnTo>
                    <a:pt x="4797" y="507"/>
                  </a:lnTo>
                  <a:close/>
                  <a:moveTo>
                    <a:pt x="5073" y="507"/>
                  </a:moveTo>
                  <a:lnTo>
                    <a:pt x="5073" y="518"/>
                  </a:lnTo>
                  <a:lnTo>
                    <a:pt x="4820" y="518"/>
                  </a:lnTo>
                  <a:lnTo>
                    <a:pt x="4820" y="507"/>
                  </a:lnTo>
                  <a:lnTo>
                    <a:pt x="5073" y="507"/>
                  </a:lnTo>
                  <a:close/>
                  <a:moveTo>
                    <a:pt x="4516" y="532"/>
                  </a:moveTo>
                  <a:lnTo>
                    <a:pt x="4516" y="544"/>
                  </a:lnTo>
                  <a:lnTo>
                    <a:pt x="4264" y="544"/>
                  </a:lnTo>
                  <a:lnTo>
                    <a:pt x="4264" y="532"/>
                  </a:lnTo>
                  <a:lnTo>
                    <a:pt x="4516" y="532"/>
                  </a:lnTo>
                  <a:close/>
                  <a:moveTo>
                    <a:pt x="4797" y="532"/>
                  </a:moveTo>
                  <a:lnTo>
                    <a:pt x="4797" y="544"/>
                  </a:lnTo>
                  <a:lnTo>
                    <a:pt x="4545" y="544"/>
                  </a:lnTo>
                  <a:lnTo>
                    <a:pt x="4545" y="532"/>
                  </a:lnTo>
                  <a:lnTo>
                    <a:pt x="4797" y="532"/>
                  </a:lnTo>
                  <a:close/>
                  <a:moveTo>
                    <a:pt x="5073" y="532"/>
                  </a:moveTo>
                  <a:lnTo>
                    <a:pt x="5073" y="544"/>
                  </a:lnTo>
                  <a:lnTo>
                    <a:pt x="4820" y="544"/>
                  </a:lnTo>
                  <a:lnTo>
                    <a:pt x="4820" y="532"/>
                  </a:lnTo>
                  <a:lnTo>
                    <a:pt x="5073" y="532"/>
                  </a:lnTo>
                  <a:close/>
                  <a:moveTo>
                    <a:pt x="4516" y="557"/>
                  </a:moveTo>
                  <a:lnTo>
                    <a:pt x="4516" y="569"/>
                  </a:lnTo>
                  <a:lnTo>
                    <a:pt x="4264" y="569"/>
                  </a:lnTo>
                  <a:lnTo>
                    <a:pt x="4264" y="557"/>
                  </a:lnTo>
                  <a:lnTo>
                    <a:pt x="4516" y="557"/>
                  </a:lnTo>
                  <a:close/>
                  <a:moveTo>
                    <a:pt x="4797" y="557"/>
                  </a:moveTo>
                  <a:lnTo>
                    <a:pt x="4797" y="569"/>
                  </a:lnTo>
                  <a:lnTo>
                    <a:pt x="4545" y="569"/>
                  </a:lnTo>
                  <a:lnTo>
                    <a:pt x="4545" y="557"/>
                  </a:lnTo>
                  <a:lnTo>
                    <a:pt x="4797" y="557"/>
                  </a:lnTo>
                  <a:close/>
                  <a:moveTo>
                    <a:pt x="5073" y="557"/>
                  </a:moveTo>
                  <a:lnTo>
                    <a:pt x="5073" y="569"/>
                  </a:lnTo>
                  <a:lnTo>
                    <a:pt x="4820" y="569"/>
                  </a:lnTo>
                  <a:lnTo>
                    <a:pt x="4820" y="557"/>
                  </a:lnTo>
                  <a:lnTo>
                    <a:pt x="5073" y="557"/>
                  </a:lnTo>
                  <a:close/>
                  <a:moveTo>
                    <a:pt x="4516" y="583"/>
                  </a:moveTo>
                  <a:lnTo>
                    <a:pt x="4516" y="594"/>
                  </a:lnTo>
                  <a:lnTo>
                    <a:pt x="4264" y="594"/>
                  </a:lnTo>
                  <a:lnTo>
                    <a:pt x="4264" y="583"/>
                  </a:lnTo>
                  <a:lnTo>
                    <a:pt x="4516" y="583"/>
                  </a:lnTo>
                  <a:close/>
                  <a:moveTo>
                    <a:pt x="4797" y="583"/>
                  </a:moveTo>
                  <a:lnTo>
                    <a:pt x="4797" y="594"/>
                  </a:lnTo>
                  <a:lnTo>
                    <a:pt x="4545" y="594"/>
                  </a:lnTo>
                  <a:lnTo>
                    <a:pt x="4545" y="583"/>
                  </a:lnTo>
                  <a:lnTo>
                    <a:pt x="4797" y="583"/>
                  </a:lnTo>
                  <a:close/>
                  <a:moveTo>
                    <a:pt x="5073" y="583"/>
                  </a:moveTo>
                  <a:lnTo>
                    <a:pt x="5073" y="594"/>
                  </a:lnTo>
                  <a:lnTo>
                    <a:pt x="4820" y="594"/>
                  </a:lnTo>
                  <a:lnTo>
                    <a:pt x="4820" y="583"/>
                  </a:lnTo>
                  <a:lnTo>
                    <a:pt x="5073" y="583"/>
                  </a:lnTo>
                  <a:close/>
                  <a:moveTo>
                    <a:pt x="4516" y="608"/>
                  </a:moveTo>
                  <a:lnTo>
                    <a:pt x="4516" y="620"/>
                  </a:lnTo>
                  <a:lnTo>
                    <a:pt x="4264" y="620"/>
                  </a:lnTo>
                  <a:lnTo>
                    <a:pt x="4264" y="608"/>
                  </a:lnTo>
                  <a:lnTo>
                    <a:pt x="4516" y="608"/>
                  </a:lnTo>
                  <a:close/>
                  <a:moveTo>
                    <a:pt x="4797" y="608"/>
                  </a:moveTo>
                  <a:lnTo>
                    <a:pt x="4797" y="620"/>
                  </a:lnTo>
                  <a:lnTo>
                    <a:pt x="4545" y="620"/>
                  </a:lnTo>
                  <a:lnTo>
                    <a:pt x="4545" y="608"/>
                  </a:lnTo>
                  <a:lnTo>
                    <a:pt x="4797" y="608"/>
                  </a:lnTo>
                  <a:close/>
                  <a:moveTo>
                    <a:pt x="5073" y="608"/>
                  </a:moveTo>
                  <a:lnTo>
                    <a:pt x="5073" y="620"/>
                  </a:lnTo>
                  <a:lnTo>
                    <a:pt x="4820" y="620"/>
                  </a:lnTo>
                  <a:lnTo>
                    <a:pt x="4820" y="608"/>
                  </a:lnTo>
                  <a:lnTo>
                    <a:pt x="5073" y="608"/>
                  </a:lnTo>
                  <a:close/>
                  <a:moveTo>
                    <a:pt x="4516" y="633"/>
                  </a:moveTo>
                  <a:lnTo>
                    <a:pt x="4516" y="645"/>
                  </a:lnTo>
                  <a:lnTo>
                    <a:pt x="4264" y="645"/>
                  </a:lnTo>
                  <a:lnTo>
                    <a:pt x="4264" y="633"/>
                  </a:lnTo>
                  <a:lnTo>
                    <a:pt x="4516" y="633"/>
                  </a:lnTo>
                  <a:close/>
                  <a:moveTo>
                    <a:pt x="4797" y="633"/>
                  </a:moveTo>
                  <a:lnTo>
                    <a:pt x="4797" y="645"/>
                  </a:lnTo>
                  <a:lnTo>
                    <a:pt x="4545" y="645"/>
                  </a:lnTo>
                  <a:lnTo>
                    <a:pt x="4545" y="633"/>
                  </a:lnTo>
                  <a:lnTo>
                    <a:pt x="4797" y="633"/>
                  </a:lnTo>
                  <a:close/>
                  <a:moveTo>
                    <a:pt x="5073" y="633"/>
                  </a:moveTo>
                  <a:lnTo>
                    <a:pt x="5073" y="645"/>
                  </a:lnTo>
                  <a:lnTo>
                    <a:pt x="4820" y="645"/>
                  </a:lnTo>
                  <a:lnTo>
                    <a:pt x="4820" y="633"/>
                  </a:lnTo>
                  <a:lnTo>
                    <a:pt x="5073" y="633"/>
                  </a:lnTo>
                  <a:close/>
                  <a:moveTo>
                    <a:pt x="4516" y="659"/>
                  </a:moveTo>
                  <a:lnTo>
                    <a:pt x="4516" y="670"/>
                  </a:lnTo>
                  <a:lnTo>
                    <a:pt x="4264" y="670"/>
                  </a:lnTo>
                  <a:lnTo>
                    <a:pt x="4264" y="659"/>
                  </a:lnTo>
                  <a:lnTo>
                    <a:pt x="4516" y="659"/>
                  </a:lnTo>
                  <a:close/>
                  <a:moveTo>
                    <a:pt x="4797" y="659"/>
                  </a:moveTo>
                  <a:lnTo>
                    <a:pt x="4797" y="670"/>
                  </a:lnTo>
                  <a:lnTo>
                    <a:pt x="4545" y="670"/>
                  </a:lnTo>
                  <a:lnTo>
                    <a:pt x="4545" y="659"/>
                  </a:lnTo>
                  <a:lnTo>
                    <a:pt x="4797" y="659"/>
                  </a:lnTo>
                  <a:close/>
                  <a:moveTo>
                    <a:pt x="5073" y="659"/>
                  </a:moveTo>
                  <a:lnTo>
                    <a:pt x="5073" y="670"/>
                  </a:lnTo>
                  <a:lnTo>
                    <a:pt x="4820" y="670"/>
                  </a:lnTo>
                  <a:lnTo>
                    <a:pt x="4820" y="659"/>
                  </a:lnTo>
                  <a:lnTo>
                    <a:pt x="5073" y="659"/>
                  </a:lnTo>
                  <a:close/>
                  <a:moveTo>
                    <a:pt x="4516" y="684"/>
                  </a:moveTo>
                  <a:lnTo>
                    <a:pt x="4516" y="695"/>
                  </a:lnTo>
                  <a:lnTo>
                    <a:pt x="4264" y="695"/>
                  </a:lnTo>
                  <a:lnTo>
                    <a:pt x="4264" y="684"/>
                  </a:lnTo>
                  <a:lnTo>
                    <a:pt x="4516" y="684"/>
                  </a:lnTo>
                  <a:close/>
                  <a:moveTo>
                    <a:pt x="4797" y="684"/>
                  </a:moveTo>
                  <a:lnTo>
                    <a:pt x="4797" y="695"/>
                  </a:lnTo>
                  <a:lnTo>
                    <a:pt x="4545" y="695"/>
                  </a:lnTo>
                  <a:lnTo>
                    <a:pt x="4545" y="684"/>
                  </a:lnTo>
                  <a:lnTo>
                    <a:pt x="4797" y="684"/>
                  </a:lnTo>
                  <a:close/>
                  <a:moveTo>
                    <a:pt x="5073" y="684"/>
                  </a:moveTo>
                  <a:lnTo>
                    <a:pt x="5073" y="695"/>
                  </a:lnTo>
                  <a:lnTo>
                    <a:pt x="4820" y="695"/>
                  </a:lnTo>
                  <a:lnTo>
                    <a:pt x="4820" y="684"/>
                  </a:lnTo>
                  <a:lnTo>
                    <a:pt x="5073" y="684"/>
                  </a:lnTo>
                  <a:close/>
                  <a:moveTo>
                    <a:pt x="4516" y="709"/>
                  </a:moveTo>
                  <a:lnTo>
                    <a:pt x="4516" y="721"/>
                  </a:lnTo>
                  <a:lnTo>
                    <a:pt x="4264" y="721"/>
                  </a:lnTo>
                  <a:lnTo>
                    <a:pt x="4264" y="709"/>
                  </a:lnTo>
                  <a:lnTo>
                    <a:pt x="4516" y="709"/>
                  </a:lnTo>
                  <a:close/>
                  <a:moveTo>
                    <a:pt x="4797" y="709"/>
                  </a:moveTo>
                  <a:lnTo>
                    <a:pt x="4797" y="721"/>
                  </a:lnTo>
                  <a:lnTo>
                    <a:pt x="4545" y="721"/>
                  </a:lnTo>
                  <a:lnTo>
                    <a:pt x="4545" y="709"/>
                  </a:lnTo>
                  <a:lnTo>
                    <a:pt x="4797" y="709"/>
                  </a:lnTo>
                  <a:close/>
                  <a:moveTo>
                    <a:pt x="5073" y="709"/>
                  </a:moveTo>
                  <a:lnTo>
                    <a:pt x="5073" y="721"/>
                  </a:lnTo>
                  <a:lnTo>
                    <a:pt x="4820" y="721"/>
                  </a:lnTo>
                  <a:lnTo>
                    <a:pt x="4820" y="709"/>
                  </a:lnTo>
                  <a:lnTo>
                    <a:pt x="5073" y="709"/>
                  </a:lnTo>
                  <a:close/>
                  <a:moveTo>
                    <a:pt x="4516" y="734"/>
                  </a:moveTo>
                  <a:lnTo>
                    <a:pt x="4516" y="746"/>
                  </a:lnTo>
                  <a:lnTo>
                    <a:pt x="4264" y="746"/>
                  </a:lnTo>
                  <a:lnTo>
                    <a:pt x="4264" y="734"/>
                  </a:lnTo>
                  <a:lnTo>
                    <a:pt x="4516" y="734"/>
                  </a:lnTo>
                  <a:close/>
                  <a:moveTo>
                    <a:pt x="4797" y="734"/>
                  </a:moveTo>
                  <a:lnTo>
                    <a:pt x="4797" y="746"/>
                  </a:lnTo>
                  <a:lnTo>
                    <a:pt x="4545" y="746"/>
                  </a:lnTo>
                  <a:lnTo>
                    <a:pt x="4545" y="734"/>
                  </a:lnTo>
                  <a:lnTo>
                    <a:pt x="4797" y="734"/>
                  </a:lnTo>
                  <a:close/>
                  <a:moveTo>
                    <a:pt x="5073" y="734"/>
                  </a:moveTo>
                  <a:lnTo>
                    <a:pt x="5073" y="746"/>
                  </a:lnTo>
                  <a:lnTo>
                    <a:pt x="4820" y="746"/>
                  </a:lnTo>
                  <a:lnTo>
                    <a:pt x="4820" y="734"/>
                  </a:lnTo>
                  <a:lnTo>
                    <a:pt x="5073" y="734"/>
                  </a:lnTo>
                  <a:close/>
                  <a:moveTo>
                    <a:pt x="4516" y="760"/>
                  </a:moveTo>
                  <a:lnTo>
                    <a:pt x="4516" y="771"/>
                  </a:lnTo>
                  <a:lnTo>
                    <a:pt x="4264" y="771"/>
                  </a:lnTo>
                  <a:lnTo>
                    <a:pt x="4264" y="760"/>
                  </a:lnTo>
                  <a:lnTo>
                    <a:pt x="4516" y="760"/>
                  </a:lnTo>
                  <a:close/>
                  <a:moveTo>
                    <a:pt x="4797" y="760"/>
                  </a:moveTo>
                  <a:lnTo>
                    <a:pt x="4797" y="771"/>
                  </a:lnTo>
                  <a:lnTo>
                    <a:pt x="4545" y="771"/>
                  </a:lnTo>
                  <a:lnTo>
                    <a:pt x="4545" y="760"/>
                  </a:lnTo>
                  <a:lnTo>
                    <a:pt x="4797" y="760"/>
                  </a:lnTo>
                  <a:close/>
                  <a:moveTo>
                    <a:pt x="5073" y="760"/>
                  </a:moveTo>
                  <a:lnTo>
                    <a:pt x="5073" y="771"/>
                  </a:lnTo>
                  <a:lnTo>
                    <a:pt x="4820" y="771"/>
                  </a:lnTo>
                  <a:lnTo>
                    <a:pt x="4820" y="760"/>
                  </a:lnTo>
                  <a:lnTo>
                    <a:pt x="5073" y="760"/>
                  </a:lnTo>
                  <a:close/>
                  <a:moveTo>
                    <a:pt x="4516" y="785"/>
                  </a:moveTo>
                  <a:lnTo>
                    <a:pt x="4516" y="797"/>
                  </a:lnTo>
                  <a:lnTo>
                    <a:pt x="4264" y="797"/>
                  </a:lnTo>
                  <a:lnTo>
                    <a:pt x="4264" y="785"/>
                  </a:lnTo>
                  <a:lnTo>
                    <a:pt x="4516" y="785"/>
                  </a:lnTo>
                  <a:close/>
                  <a:moveTo>
                    <a:pt x="4797" y="785"/>
                  </a:moveTo>
                  <a:lnTo>
                    <a:pt x="4797" y="797"/>
                  </a:lnTo>
                  <a:lnTo>
                    <a:pt x="4545" y="797"/>
                  </a:lnTo>
                  <a:lnTo>
                    <a:pt x="4545" y="785"/>
                  </a:lnTo>
                  <a:lnTo>
                    <a:pt x="4797" y="785"/>
                  </a:lnTo>
                  <a:close/>
                  <a:moveTo>
                    <a:pt x="5073" y="785"/>
                  </a:moveTo>
                  <a:lnTo>
                    <a:pt x="5073" y="797"/>
                  </a:lnTo>
                  <a:lnTo>
                    <a:pt x="4820" y="797"/>
                  </a:lnTo>
                  <a:lnTo>
                    <a:pt x="4820" y="785"/>
                  </a:lnTo>
                  <a:lnTo>
                    <a:pt x="5073" y="785"/>
                  </a:lnTo>
                  <a:close/>
                  <a:moveTo>
                    <a:pt x="4516" y="810"/>
                  </a:moveTo>
                  <a:lnTo>
                    <a:pt x="4516" y="822"/>
                  </a:lnTo>
                  <a:lnTo>
                    <a:pt x="4264" y="822"/>
                  </a:lnTo>
                  <a:lnTo>
                    <a:pt x="4264" y="810"/>
                  </a:lnTo>
                  <a:lnTo>
                    <a:pt x="4516" y="810"/>
                  </a:lnTo>
                  <a:close/>
                  <a:moveTo>
                    <a:pt x="4797" y="810"/>
                  </a:moveTo>
                  <a:lnTo>
                    <a:pt x="4797" y="822"/>
                  </a:lnTo>
                  <a:lnTo>
                    <a:pt x="4545" y="822"/>
                  </a:lnTo>
                  <a:lnTo>
                    <a:pt x="4545" y="810"/>
                  </a:lnTo>
                  <a:lnTo>
                    <a:pt x="4797" y="810"/>
                  </a:lnTo>
                  <a:close/>
                  <a:moveTo>
                    <a:pt x="5073" y="810"/>
                  </a:moveTo>
                  <a:lnTo>
                    <a:pt x="5073" y="822"/>
                  </a:lnTo>
                  <a:lnTo>
                    <a:pt x="4820" y="822"/>
                  </a:lnTo>
                  <a:lnTo>
                    <a:pt x="4820" y="810"/>
                  </a:lnTo>
                  <a:lnTo>
                    <a:pt x="5073" y="810"/>
                  </a:lnTo>
                  <a:close/>
                  <a:moveTo>
                    <a:pt x="5884" y="288"/>
                  </a:moveTo>
                  <a:lnTo>
                    <a:pt x="5862" y="288"/>
                  </a:lnTo>
                  <a:cubicBezTo>
                    <a:pt x="5859" y="288"/>
                    <a:pt x="5860" y="307"/>
                    <a:pt x="5863" y="329"/>
                  </a:cubicBezTo>
                  <a:lnTo>
                    <a:pt x="5890" y="518"/>
                  </a:lnTo>
                  <a:cubicBezTo>
                    <a:pt x="5893" y="539"/>
                    <a:pt x="5900" y="558"/>
                    <a:pt x="5902" y="558"/>
                  </a:cubicBezTo>
                  <a:lnTo>
                    <a:pt x="5924" y="558"/>
                  </a:lnTo>
                  <a:cubicBezTo>
                    <a:pt x="5927" y="558"/>
                    <a:pt x="5925" y="539"/>
                    <a:pt x="5922" y="518"/>
                  </a:cubicBezTo>
                  <a:lnTo>
                    <a:pt x="5894" y="329"/>
                  </a:lnTo>
                  <a:cubicBezTo>
                    <a:pt x="5891" y="307"/>
                    <a:pt x="5886" y="288"/>
                    <a:pt x="5884" y="288"/>
                  </a:cubicBezTo>
                  <a:close/>
                  <a:moveTo>
                    <a:pt x="5760" y="363"/>
                  </a:moveTo>
                  <a:lnTo>
                    <a:pt x="5833" y="363"/>
                  </a:lnTo>
                  <a:lnTo>
                    <a:pt x="5872" y="570"/>
                  </a:lnTo>
                  <a:lnTo>
                    <a:pt x="5792" y="570"/>
                  </a:lnTo>
                  <a:lnTo>
                    <a:pt x="5760" y="363"/>
                  </a:lnTo>
                  <a:close/>
                  <a:moveTo>
                    <a:pt x="5652" y="363"/>
                  </a:moveTo>
                  <a:lnTo>
                    <a:pt x="5740" y="363"/>
                  </a:lnTo>
                  <a:lnTo>
                    <a:pt x="5773" y="570"/>
                  </a:lnTo>
                  <a:lnTo>
                    <a:pt x="5654" y="570"/>
                  </a:lnTo>
                  <a:lnTo>
                    <a:pt x="5652" y="363"/>
                  </a:lnTo>
                  <a:close/>
                  <a:moveTo>
                    <a:pt x="5453" y="363"/>
                  </a:moveTo>
                  <a:lnTo>
                    <a:pt x="5635" y="363"/>
                  </a:lnTo>
                  <a:lnTo>
                    <a:pt x="5635" y="570"/>
                  </a:lnTo>
                  <a:lnTo>
                    <a:pt x="5455" y="570"/>
                  </a:lnTo>
                  <a:lnTo>
                    <a:pt x="5453" y="363"/>
                  </a:lnTo>
                  <a:close/>
                  <a:moveTo>
                    <a:pt x="349" y="300"/>
                  </a:moveTo>
                  <a:lnTo>
                    <a:pt x="371" y="300"/>
                  </a:lnTo>
                  <a:cubicBezTo>
                    <a:pt x="374" y="300"/>
                    <a:pt x="373" y="318"/>
                    <a:pt x="370" y="340"/>
                  </a:cubicBezTo>
                  <a:lnTo>
                    <a:pt x="343" y="529"/>
                  </a:lnTo>
                  <a:cubicBezTo>
                    <a:pt x="340" y="551"/>
                    <a:pt x="333" y="569"/>
                    <a:pt x="331" y="569"/>
                  </a:cubicBezTo>
                  <a:lnTo>
                    <a:pt x="309" y="569"/>
                  </a:lnTo>
                  <a:cubicBezTo>
                    <a:pt x="306" y="569"/>
                    <a:pt x="308" y="551"/>
                    <a:pt x="311" y="529"/>
                  </a:cubicBezTo>
                  <a:lnTo>
                    <a:pt x="338" y="340"/>
                  </a:lnTo>
                  <a:cubicBezTo>
                    <a:pt x="342" y="318"/>
                    <a:pt x="346" y="300"/>
                    <a:pt x="349" y="300"/>
                  </a:cubicBezTo>
                  <a:close/>
                  <a:moveTo>
                    <a:pt x="473" y="375"/>
                  </a:moveTo>
                  <a:lnTo>
                    <a:pt x="400" y="375"/>
                  </a:lnTo>
                  <a:lnTo>
                    <a:pt x="361" y="581"/>
                  </a:lnTo>
                  <a:lnTo>
                    <a:pt x="441" y="581"/>
                  </a:lnTo>
                  <a:lnTo>
                    <a:pt x="473" y="375"/>
                  </a:lnTo>
                  <a:close/>
                  <a:moveTo>
                    <a:pt x="581" y="375"/>
                  </a:moveTo>
                  <a:lnTo>
                    <a:pt x="493" y="375"/>
                  </a:lnTo>
                  <a:lnTo>
                    <a:pt x="460" y="581"/>
                  </a:lnTo>
                  <a:lnTo>
                    <a:pt x="579" y="581"/>
                  </a:lnTo>
                  <a:lnTo>
                    <a:pt x="581" y="375"/>
                  </a:lnTo>
                  <a:close/>
                  <a:moveTo>
                    <a:pt x="780" y="375"/>
                  </a:moveTo>
                  <a:lnTo>
                    <a:pt x="598" y="375"/>
                  </a:lnTo>
                  <a:lnTo>
                    <a:pt x="598" y="581"/>
                  </a:lnTo>
                  <a:lnTo>
                    <a:pt x="778" y="581"/>
                  </a:lnTo>
                  <a:lnTo>
                    <a:pt x="780" y="375"/>
                  </a:lnTo>
                  <a:close/>
                  <a:moveTo>
                    <a:pt x="5214" y="404"/>
                  </a:moveTo>
                  <a:lnTo>
                    <a:pt x="5324" y="404"/>
                  </a:lnTo>
                  <a:cubicBezTo>
                    <a:pt x="5336" y="404"/>
                    <a:pt x="5347" y="415"/>
                    <a:pt x="5347" y="427"/>
                  </a:cubicBezTo>
                  <a:lnTo>
                    <a:pt x="5347" y="537"/>
                  </a:lnTo>
                  <a:cubicBezTo>
                    <a:pt x="5347" y="549"/>
                    <a:pt x="5336" y="559"/>
                    <a:pt x="5324" y="559"/>
                  </a:cubicBezTo>
                  <a:lnTo>
                    <a:pt x="5214" y="559"/>
                  </a:lnTo>
                  <a:cubicBezTo>
                    <a:pt x="5202" y="559"/>
                    <a:pt x="5192" y="549"/>
                    <a:pt x="5192" y="537"/>
                  </a:cubicBezTo>
                  <a:lnTo>
                    <a:pt x="5192" y="427"/>
                  </a:lnTo>
                  <a:cubicBezTo>
                    <a:pt x="5192" y="415"/>
                    <a:pt x="5202" y="404"/>
                    <a:pt x="5214" y="404"/>
                  </a:cubicBezTo>
                  <a:close/>
                  <a:moveTo>
                    <a:pt x="903" y="414"/>
                  </a:moveTo>
                  <a:lnTo>
                    <a:pt x="1013" y="414"/>
                  </a:lnTo>
                  <a:cubicBezTo>
                    <a:pt x="1025" y="414"/>
                    <a:pt x="1035" y="425"/>
                    <a:pt x="1035" y="437"/>
                  </a:cubicBezTo>
                  <a:lnTo>
                    <a:pt x="1035" y="546"/>
                  </a:lnTo>
                  <a:cubicBezTo>
                    <a:pt x="1035" y="559"/>
                    <a:pt x="1025" y="569"/>
                    <a:pt x="1013" y="569"/>
                  </a:cubicBezTo>
                  <a:lnTo>
                    <a:pt x="903" y="569"/>
                  </a:lnTo>
                  <a:cubicBezTo>
                    <a:pt x="891" y="569"/>
                    <a:pt x="880" y="559"/>
                    <a:pt x="880" y="546"/>
                  </a:cubicBezTo>
                  <a:lnTo>
                    <a:pt x="880" y="437"/>
                  </a:lnTo>
                  <a:cubicBezTo>
                    <a:pt x="880" y="425"/>
                    <a:pt x="891" y="414"/>
                    <a:pt x="903" y="414"/>
                  </a:cubicBezTo>
                  <a:close/>
                  <a:moveTo>
                    <a:pt x="3565" y="428"/>
                  </a:moveTo>
                  <a:lnTo>
                    <a:pt x="3785" y="428"/>
                  </a:lnTo>
                  <a:cubicBezTo>
                    <a:pt x="3798" y="428"/>
                    <a:pt x="3809" y="439"/>
                    <a:pt x="3809" y="453"/>
                  </a:cubicBezTo>
                  <a:lnTo>
                    <a:pt x="3809" y="570"/>
                  </a:lnTo>
                  <a:cubicBezTo>
                    <a:pt x="3809" y="584"/>
                    <a:pt x="3798" y="595"/>
                    <a:pt x="3785" y="595"/>
                  </a:cubicBezTo>
                  <a:lnTo>
                    <a:pt x="3565" y="595"/>
                  </a:lnTo>
                  <a:cubicBezTo>
                    <a:pt x="3552" y="595"/>
                    <a:pt x="3541" y="584"/>
                    <a:pt x="3541" y="570"/>
                  </a:cubicBezTo>
                  <a:lnTo>
                    <a:pt x="3541" y="453"/>
                  </a:lnTo>
                  <a:cubicBezTo>
                    <a:pt x="3541" y="439"/>
                    <a:pt x="3552" y="428"/>
                    <a:pt x="3565" y="428"/>
                  </a:cubicBezTo>
                  <a:close/>
                  <a:moveTo>
                    <a:pt x="3195" y="428"/>
                  </a:moveTo>
                  <a:lnTo>
                    <a:pt x="3414" y="428"/>
                  </a:lnTo>
                  <a:cubicBezTo>
                    <a:pt x="3428" y="428"/>
                    <a:pt x="3439" y="439"/>
                    <a:pt x="3439" y="453"/>
                  </a:cubicBezTo>
                  <a:lnTo>
                    <a:pt x="3439" y="570"/>
                  </a:lnTo>
                  <a:cubicBezTo>
                    <a:pt x="3439" y="584"/>
                    <a:pt x="3428" y="595"/>
                    <a:pt x="3414" y="595"/>
                  </a:cubicBezTo>
                  <a:lnTo>
                    <a:pt x="3195" y="595"/>
                  </a:lnTo>
                  <a:cubicBezTo>
                    <a:pt x="3181" y="595"/>
                    <a:pt x="3170" y="584"/>
                    <a:pt x="3170" y="570"/>
                  </a:cubicBezTo>
                  <a:lnTo>
                    <a:pt x="3170" y="453"/>
                  </a:lnTo>
                  <a:cubicBezTo>
                    <a:pt x="3170" y="439"/>
                    <a:pt x="3181" y="428"/>
                    <a:pt x="3195" y="428"/>
                  </a:cubicBezTo>
                  <a:close/>
                  <a:moveTo>
                    <a:pt x="2836" y="428"/>
                  </a:moveTo>
                  <a:lnTo>
                    <a:pt x="3056" y="428"/>
                  </a:lnTo>
                  <a:cubicBezTo>
                    <a:pt x="3069" y="428"/>
                    <a:pt x="3080" y="439"/>
                    <a:pt x="3080" y="453"/>
                  </a:cubicBezTo>
                  <a:lnTo>
                    <a:pt x="3080" y="570"/>
                  </a:lnTo>
                  <a:cubicBezTo>
                    <a:pt x="3080" y="584"/>
                    <a:pt x="3069" y="595"/>
                    <a:pt x="3056" y="595"/>
                  </a:cubicBezTo>
                  <a:lnTo>
                    <a:pt x="2836" y="595"/>
                  </a:lnTo>
                  <a:cubicBezTo>
                    <a:pt x="2823" y="595"/>
                    <a:pt x="2812" y="584"/>
                    <a:pt x="2812" y="570"/>
                  </a:cubicBezTo>
                  <a:lnTo>
                    <a:pt x="2812" y="453"/>
                  </a:lnTo>
                  <a:cubicBezTo>
                    <a:pt x="2812" y="439"/>
                    <a:pt x="2823" y="428"/>
                    <a:pt x="2836" y="428"/>
                  </a:cubicBezTo>
                  <a:close/>
                  <a:moveTo>
                    <a:pt x="2472" y="428"/>
                  </a:moveTo>
                  <a:lnTo>
                    <a:pt x="2691" y="428"/>
                  </a:lnTo>
                  <a:cubicBezTo>
                    <a:pt x="2704" y="428"/>
                    <a:pt x="2715" y="439"/>
                    <a:pt x="2715" y="453"/>
                  </a:cubicBezTo>
                  <a:lnTo>
                    <a:pt x="2715" y="570"/>
                  </a:lnTo>
                  <a:cubicBezTo>
                    <a:pt x="2715" y="584"/>
                    <a:pt x="2704" y="595"/>
                    <a:pt x="2691" y="595"/>
                  </a:cubicBezTo>
                  <a:lnTo>
                    <a:pt x="2472" y="595"/>
                  </a:lnTo>
                  <a:cubicBezTo>
                    <a:pt x="2458" y="595"/>
                    <a:pt x="2447" y="584"/>
                    <a:pt x="2447" y="570"/>
                  </a:cubicBezTo>
                  <a:lnTo>
                    <a:pt x="2447" y="453"/>
                  </a:lnTo>
                  <a:cubicBezTo>
                    <a:pt x="2447" y="439"/>
                    <a:pt x="2458" y="428"/>
                    <a:pt x="2472" y="428"/>
                  </a:cubicBezTo>
                  <a:close/>
                  <a:moveTo>
                    <a:pt x="2103" y="428"/>
                  </a:moveTo>
                  <a:lnTo>
                    <a:pt x="2322" y="428"/>
                  </a:lnTo>
                  <a:cubicBezTo>
                    <a:pt x="2336" y="428"/>
                    <a:pt x="2347" y="439"/>
                    <a:pt x="2347" y="453"/>
                  </a:cubicBezTo>
                  <a:lnTo>
                    <a:pt x="2347" y="570"/>
                  </a:lnTo>
                  <a:cubicBezTo>
                    <a:pt x="2347" y="584"/>
                    <a:pt x="2336" y="595"/>
                    <a:pt x="2322" y="595"/>
                  </a:cubicBezTo>
                  <a:lnTo>
                    <a:pt x="2103" y="595"/>
                  </a:lnTo>
                  <a:cubicBezTo>
                    <a:pt x="2090" y="595"/>
                    <a:pt x="2079" y="584"/>
                    <a:pt x="2079" y="570"/>
                  </a:cubicBezTo>
                  <a:lnTo>
                    <a:pt x="2079" y="453"/>
                  </a:lnTo>
                  <a:cubicBezTo>
                    <a:pt x="2079" y="439"/>
                    <a:pt x="2090" y="428"/>
                    <a:pt x="2103" y="428"/>
                  </a:cubicBezTo>
                  <a:close/>
                  <a:moveTo>
                    <a:pt x="1719" y="428"/>
                  </a:moveTo>
                  <a:lnTo>
                    <a:pt x="1938" y="428"/>
                  </a:lnTo>
                  <a:cubicBezTo>
                    <a:pt x="1951" y="428"/>
                    <a:pt x="1962" y="439"/>
                    <a:pt x="1962" y="453"/>
                  </a:cubicBezTo>
                  <a:lnTo>
                    <a:pt x="1962" y="570"/>
                  </a:lnTo>
                  <a:cubicBezTo>
                    <a:pt x="1962" y="584"/>
                    <a:pt x="1951" y="595"/>
                    <a:pt x="1938" y="595"/>
                  </a:cubicBezTo>
                  <a:lnTo>
                    <a:pt x="1719" y="595"/>
                  </a:lnTo>
                  <a:cubicBezTo>
                    <a:pt x="1705" y="595"/>
                    <a:pt x="1694" y="584"/>
                    <a:pt x="1694" y="570"/>
                  </a:cubicBezTo>
                  <a:lnTo>
                    <a:pt x="1694" y="453"/>
                  </a:lnTo>
                  <a:cubicBezTo>
                    <a:pt x="1694" y="439"/>
                    <a:pt x="1705" y="428"/>
                    <a:pt x="1719" y="428"/>
                  </a:cubicBezTo>
                  <a:close/>
                  <a:moveTo>
                    <a:pt x="1190" y="428"/>
                  </a:moveTo>
                  <a:lnTo>
                    <a:pt x="1410" y="428"/>
                  </a:lnTo>
                  <a:cubicBezTo>
                    <a:pt x="1423" y="428"/>
                    <a:pt x="1434" y="439"/>
                    <a:pt x="1434" y="453"/>
                  </a:cubicBezTo>
                  <a:lnTo>
                    <a:pt x="1434" y="570"/>
                  </a:lnTo>
                  <a:cubicBezTo>
                    <a:pt x="1434" y="584"/>
                    <a:pt x="1423" y="595"/>
                    <a:pt x="1410" y="595"/>
                  </a:cubicBezTo>
                  <a:lnTo>
                    <a:pt x="1190" y="595"/>
                  </a:lnTo>
                  <a:cubicBezTo>
                    <a:pt x="1177" y="595"/>
                    <a:pt x="1166" y="584"/>
                    <a:pt x="1166" y="570"/>
                  </a:cubicBezTo>
                  <a:lnTo>
                    <a:pt x="1166" y="453"/>
                  </a:lnTo>
                  <a:cubicBezTo>
                    <a:pt x="1166" y="439"/>
                    <a:pt x="1177" y="428"/>
                    <a:pt x="1190" y="428"/>
                  </a:cubicBezTo>
                  <a:close/>
                  <a:moveTo>
                    <a:pt x="2455" y="1263"/>
                  </a:moveTo>
                  <a:lnTo>
                    <a:pt x="2414" y="1263"/>
                  </a:lnTo>
                  <a:cubicBezTo>
                    <a:pt x="2467" y="1290"/>
                    <a:pt x="2503" y="1345"/>
                    <a:pt x="2503" y="1409"/>
                  </a:cubicBezTo>
                  <a:cubicBezTo>
                    <a:pt x="2503" y="1499"/>
                    <a:pt x="2430" y="1572"/>
                    <a:pt x="2340" y="1572"/>
                  </a:cubicBezTo>
                  <a:cubicBezTo>
                    <a:pt x="2250" y="1572"/>
                    <a:pt x="2177" y="1499"/>
                    <a:pt x="2177" y="1409"/>
                  </a:cubicBezTo>
                  <a:cubicBezTo>
                    <a:pt x="2177" y="1345"/>
                    <a:pt x="2213" y="1290"/>
                    <a:pt x="2266" y="1263"/>
                  </a:cubicBezTo>
                  <a:lnTo>
                    <a:pt x="2225" y="1263"/>
                  </a:lnTo>
                  <a:cubicBezTo>
                    <a:pt x="2182" y="1297"/>
                    <a:pt x="2154" y="1350"/>
                    <a:pt x="2154" y="1409"/>
                  </a:cubicBezTo>
                  <a:cubicBezTo>
                    <a:pt x="2154" y="1511"/>
                    <a:pt x="2237" y="1594"/>
                    <a:pt x="2340" y="1594"/>
                  </a:cubicBezTo>
                  <a:cubicBezTo>
                    <a:pt x="2443" y="1594"/>
                    <a:pt x="2526" y="1511"/>
                    <a:pt x="2526" y="1409"/>
                  </a:cubicBezTo>
                  <a:cubicBezTo>
                    <a:pt x="2526" y="1349"/>
                    <a:pt x="2498" y="1297"/>
                    <a:pt x="2455" y="1263"/>
                  </a:cubicBezTo>
                  <a:close/>
                  <a:moveTo>
                    <a:pt x="2077" y="1263"/>
                  </a:moveTo>
                  <a:lnTo>
                    <a:pt x="1999" y="1263"/>
                  </a:lnTo>
                  <a:lnTo>
                    <a:pt x="1999" y="1313"/>
                  </a:lnTo>
                  <a:lnTo>
                    <a:pt x="2070" y="1313"/>
                  </a:lnTo>
                  <a:cubicBezTo>
                    <a:pt x="2073" y="1294"/>
                    <a:pt x="2075" y="1277"/>
                    <a:pt x="2077" y="1263"/>
                  </a:cubicBezTo>
                  <a:close/>
                  <a:moveTo>
                    <a:pt x="1934" y="1263"/>
                  </a:moveTo>
                  <a:lnTo>
                    <a:pt x="1861" y="1263"/>
                  </a:lnTo>
                  <a:cubicBezTo>
                    <a:pt x="1863" y="1277"/>
                    <a:pt x="1865" y="1295"/>
                    <a:pt x="1868" y="1314"/>
                  </a:cubicBezTo>
                  <a:lnTo>
                    <a:pt x="1934" y="1313"/>
                  </a:lnTo>
                  <a:lnTo>
                    <a:pt x="1934" y="1263"/>
                  </a:lnTo>
                  <a:close/>
                  <a:moveTo>
                    <a:pt x="1714" y="1263"/>
                  </a:moveTo>
                  <a:lnTo>
                    <a:pt x="1673" y="1263"/>
                  </a:lnTo>
                  <a:cubicBezTo>
                    <a:pt x="1726" y="1290"/>
                    <a:pt x="1762" y="1345"/>
                    <a:pt x="1762" y="1409"/>
                  </a:cubicBezTo>
                  <a:cubicBezTo>
                    <a:pt x="1762" y="1499"/>
                    <a:pt x="1689" y="1572"/>
                    <a:pt x="1599" y="1572"/>
                  </a:cubicBezTo>
                  <a:cubicBezTo>
                    <a:pt x="1508" y="1572"/>
                    <a:pt x="1435" y="1499"/>
                    <a:pt x="1435" y="1409"/>
                  </a:cubicBezTo>
                  <a:cubicBezTo>
                    <a:pt x="1435" y="1345"/>
                    <a:pt x="1471" y="1290"/>
                    <a:pt x="1524" y="1263"/>
                  </a:cubicBezTo>
                  <a:lnTo>
                    <a:pt x="1483" y="1263"/>
                  </a:lnTo>
                  <a:cubicBezTo>
                    <a:pt x="1440" y="1297"/>
                    <a:pt x="1413" y="1350"/>
                    <a:pt x="1413" y="1409"/>
                  </a:cubicBezTo>
                  <a:cubicBezTo>
                    <a:pt x="1413" y="1511"/>
                    <a:pt x="1496" y="1594"/>
                    <a:pt x="1599" y="1594"/>
                  </a:cubicBezTo>
                  <a:cubicBezTo>
                    <a:pt x="1701" y="1594"/>
                    <a:pt x="1784" y="1511"/>
                    <a:pt x="1784" y="1409"/>
                  </a:cubicBezTo>
                  <a:cubicBezTo>
                    <a:pt x="1784" y="1350"/>
                    <a:pt x="1757" y="1297"/>
                    <a:pt x="1714" y="1263"/>
                  </a:cubicBezTo>
                  <a:close/>
                  <a:moveTo>
                    <a:pt x="1462" y="1263"/>
                  </a:moveTo>
                  <a:lnTo>
                    <a:pt x="1263" y="1263"/>
                  </a:lnTo>
                  <a:lnTo>
                    <a:pt x="1263" y="1313"/>
                  </a:lnTo>
                  <a:lnTo>
                    <a:pt x="1424" y="1312"/>
                  </a:lnTo>
                  <a:cubicBezTo>
                    <a:pt x="1434" y="1294"/>
                    <a:pt x="1447" y="1277"/>
                    <a:pt x="1462" y="1263"/>
                  </a:cubicBezTo>
                  <a:close/>
                  <a:moveTo>
                    <a:pt x="1198" y="1263"/>
                  </a:moveTo>
                  <a:lnTo>
                    <a:pt x="1125" y="1264"/>
                  </a:lnTo>
                  <a:cubicBezTo>
                    <a:pt x="1127" y="1278"/>
                    <a:pt x="1129" y="1295"/>
                    <a:pt x="1131" y="1314"/>
                  </a:cubicBezTo>
                  <a:lnTo>
                    <a:pt x="1198" y="1314"/>
                  </a:lnTo>
                  <a:lnTo>
                    <a:pt x="1198" y="1263"/>
                  </a:lnTo>
                  <a:close/>
                  <a:moveTo>
                    <a:pt x="980" y="1264"/>
                  </a:moveTo>
                  <a:lnTo>
                    <a:pt x="939" y="1264"/>
                  </a:lnTo>
                  <a:cubicBezTo>
                    <a:pt x="992" y="1291"/>
                    <a:pt x="1027" y="1346"/>
                    <a:pt x="1027" y="1409"/>
                  </a:cubicBezTo>
                  <a:cubicBezTo>
                    <a:pt x="1027" y="1499"/>
                    <a:pt x="954" y="1572"/>
                    <a:pt x="864" y="1572"/>
                  </a:cubicBezTo>
                  <a:cubicBezTo>
                    <a:pt x="773" y="1572"/>
                    <a:pt x="700" y="1499"/>
                    <a:pt x="700" y="1409"/>
                  </a:cubicBezTo>
                  <a:cubicBezTo>
                    <a:pt x="700" y="1346"/>
                    <a:pt x="736" y="1291"/>
                    <a:pt x="788" y="1264"/>
                  </a:cubicBezTo>
                  <a:lnTo>
                    <a:pt x="747" y="1264"/>
                  </a:lnTo>
                  <a:cubicBezTo>
                    <a:pt x="705" y="1298"/>
                    <a:pt x="678" y="1350"/>
                    <a:pt x="678" y="1409"/>
                  </a:cubicBezTo>
                  <a:cubicBezTo>
                    <a:pt x="678" y="1511"/>
                    <a:pt x="761" y="1594"/>
                    <a:pt x="864" y="1594"/>
                  </a:cubicBezTo>
                  <a:cubicBezTo>
                    <a:pt x="966" y="1594"/>
                    <a:pt x="1050" y="1511"/>
                    <a:pt x="1050" y="1409"/>
                  </a:cubicBezTo>
                  <a:cubicBezTo>
                    <a:pt x="1050" y="1350"/>
                    <a:pt x="1022" y="1298"/>
                    <a:pt x="980" y="1264"/>
                  </a:cubicBezTo>
                  <a:close/>
                  <a:moveTo>
                    <a:pt x="2340" y="1431"/>
                  </a:moveTo>
                  <a:cubicBezTo>
                    <a:pt x="2328" y="1431"/>
                    <a:pt x="2318" y="1421"/>
                    <a:pt x="2318" y="1409"/>
                  </a:cubicBezTo>
                  <a:cubicBezTo>
                    <a:pt x="2318" y="1396"/>
                    <a:pt x="2328" y="1386"/>
                    <a:pt x="2340" y="1386"/>
                  </a:cubicBezTo>
                  <a:cubicBezTo>
                    <a:pt x="2352" y="1386"/>
                    <a:pt x="2362" y="1396"/>
                    <a:pt x="2362" y="1409"/>
                  </a:cubicBezTo>
                  <a:cubicBezTo>
                    <a:pt x="2362" y="1421"/>
                    <a:pt x="2352" y="1431"/>
                    <a:pt x="2340" y="1431"/>
                  </a:cubicBezTo>
                  <a:close/>
                  <a:moveTo>
                    <a:pt x="1599" y="1431"/>
                  </a:moveTo>
                  <a:cubicBezTo>
                    <a:pt x="1586" y="1431"/>
                    <a:pt x="1576" y="1421"/>
                    <a:pt x="1576" y="1409"/>
                  </a:cubicBezTo>
                  <a:cubicBezTo>
                    <a:pt x="1576" y="1396"/>
                    <a:pt x="1586" y="1386"/>
                    <a:pt x="1599" y="1386"/>
                  </a:cubicBezTo>
                  <a:cubicBezTo>
                    <a:pt x="1611" y="1386"/>
                    <a:pt x="1621" y="1396"/>
                    <a:pt x="1621" y="1409"/>
                  </a:cubicBezTo>
                  <a:cubicBezTo>
                    <a:pt x="1621" y="1421"/>
                    <a:pt x="1611" y="1431"/>
                    <a:pt x="1599" y="1431"/>
                  </a:cubicBezTo>
                  <a:close/>
                  <a:moveTo>
                    <a:pt x="1415" y="1332"/>
                  </a:moveTo>
                  <a:lnTo>
                    <a:pt x="1263" y="1332"/>
                  </a:lnTo>
                  <a:lnTo>
                    <a:pt x="1263" y="1375"/>
                  </a:lnTo>
                  <a:lnTo>
                    <a:pt x="1298" y="1375"/>
                  </a:lnTo>
                  <a:lnTo>
                    <a:pt x="1308" y="1386"/>
                  </a:lnTo>
                  <a:lnTo>
                    <a:pt x="1400" y="1386"/>
                  </a:lnTo>
                  <a:cubicBezTo>
                    <a:pt x="1403" y="1367"/>
                    <a:pt x="1407" y="1349"/>
                    <a:pt x="1415" y="1332"/>
                  </a:cubicBezTo>
                  <a:close/>
                  <a:moveTo>
                    <a:pt x="1878" y="1469"/>
                  </a:moveTo>
                  <a:lnTo>
                    <a:pt x="1934" y="1469"/>
                  </a:lnTo>
                  <a:lnTo>
                    <a:pt x="1934" y="1421"/>
                  </a:lnTo>
                  <a:lnTo>
                    <a:pt x="1880" y="1421"/>
                  </a:lnTo>
                  <a:cubicBezTo>
                    <a:pt x="1882" y="1434"/>
                    <a:pt x="1882" y="1443"/>
                    <a:pt x="1882" y="1446"/>
                  </a:cubicBezTo>
                  <a:cubicBezTo>
                    <a:pt x="1881" y="1452"/>
                    <a:pt x="1879" y="1460"/>
                    <a:pt x="1878" y="1469"/>
                  </a:cubicBezTo>
                  <a:close/>
                  <a:moveTo>
                    <a:pt x="1952" y="1421"/>
                  </a:moveTo>
                  <a:lnTo>
                    <a:pt x="1952" y="1453"/>
                  </a:lnTo>
                  <a:lnTo>
                    <a:pt x="1987" y="1453"/>
                  </a:lnTo>
                  <a:lnTo>
                    <a:pt x="1987" y="1421"/>
                  </a:lnTo>
                  <a:lnTo>
                    <a:pt x="1952" y="1421"/>
                  </a:lnTo>
                  <a:close/>
                  <a:moveTo>
                    <a:pt x="2007" y="1421"/>
                  </a:moveTo>
                  <a:lnTo>
                    <a:pt x="2007" y="1468"/>
                  </a:lnTo>
                  <a:lnTo>
                    <a:pt x="2060" y="1468"/>
                  </a:lnTo>
                  <a:cubicBezTo>
                    <a:pt x="2058" y="1459"/>
                    <a:pt x="2057" y="1451"/>
                    <a:pt x="2056" y="1446"/>
                  </a:cubicBezTo>
                  <a:cubicBezTo>
                    <a:pt x="2056" y="1443"/>
                    <a:pt x="2056" y="1434"/>
                    <a:pt x="2058" y="1421"/>
                  </a:cubicBezTo>
                  <a:lnTo>
                    <a:pt x="2007" y="1421"/>
                  </a:lnTo>
                  <a:close/>
                  <a:moveTo>
                    <a:pt x="2062" y="1384"/>
                  </a:moveTo>
                  <a:cubicBezTo>
                    <a:pt x="2063" y="1367"/>
                    <a:pt x="2066" y="1349"/>
                    <a:pt x="2068" y="1332"/>
                  </a:cubicBezTo>
                  <a:lnTo>
                    <a:pt x="1999" y="1332"/>
                  </a:lnTo>
                  <a:lnTo>
                    <a:pt x="1999" y="1372"/>
                  </a:lnTo>
                  <a:lnTo>
                    <a:pt x="2036" y="1372"/>
                  </a:lnTo>
                  <a:lnTo>
                    <a:pt x="2050" y="1384"/>
                  </a:lnTo>
                  <a:lnTo>
                    <a:pt x="2062" y="1384"/>
                  </a:lnTo>
                  <a:close/>
                  <a:moveTo>
                    <a:pt x="1877" y="1385"/>
                  </a:moveTo>
                  <a:cubicBezTo>
                    <a:pt x="1875" y="1368"/>
                    <a:pt x="1872" y="1350"/>
                    <a:pt x="1870" y="1332"/>
                  </a:cubicBezTo>
                  <a:lnTo>
                    <a:pt x="1934" y="1332"/>
                  </a:lnTo>
                  <a:lnTo>
                    <a:pt x="1934" y="1373"/>
                  </a:lnTo>
                  <a:lnTo>
                    <a:pt x="1899" y="1373"/>
                  </a:lnTo>
                  <a:lnTo>
                    <a:pt x="1890" y="1385"/>
                  </a:lnTo>
                  <a:lnTo>
                    <a:pt x="1877" y="1385"/>
                  </a:lnTo>
                  <a:close/>
                  <a:moveTo>
                    <a:pt x="1198" y="1332"/>
                  </a:moveTo>
                  <a:lnTo>
                    <a:pt x="1134" y="1332"/>
                  </a:lnTo>
                  <a:cubicBezTo>
                    <a:pt x="1136" y="1350"/>
                    <a:pt x="1138" y="1369"/>
                    <a:pt x="1140" y="1386"/>
                  </a:cubicBezTo>
                  <a:lnTo>
                    <a:pt x="1157" y="1386"/>
                  </a:lnTo>
                  <a:lnTo>
                    <a:pt x="1166" y="1376"/>
                  </a:lnTo>
                  <a:lnTo>
                    <a:pt x="1198" y="1376"/>
                  </a:lnTo>
                  <a:lnTo>
                    <a:pt x="1198" y="1332"/>
                  </a:lnTo>
                  <a:close/>
                  <a:moveTo>
                    <a:pt x="1144" y="1421"/>
                  </a:moveTo>
                  <a:cubicBezTo>
                    <a:pt x="1145" y="1434"/>
                    <a:pt x="1146" y="1443"/>
                    <a:pt x="1145" y="1446"/>
                  </a:cubicBezTo>
                  <a:cubicBezTo>
                    <a:pt x="1144" y="1452"/>
                    <a:pt x="1143" y="1460"/>
                    <a:pt x="1142" y="1469"/>
                  </a:cubicBezTo>
                  <a:lnTo>
                    <a:pt x="1197" y="1469"/>
                  </a:lnTo>
                  <a:lnTo>
                    <a:pt x="1197" y="1421"/>
                  </a:lnTo>
                  <a:lnTo>
                    <a:pt x="1144" y="1421"/>
                  </a:lnTo>
                  <a:close/>
                  <a:moveTo>
                    <a:pt x="1214" y="1421"/>
                  </a:moveTo>
                  <a:lnTo>
                    <a:pt x="1214" y="1453"/>
                  </a:lnTo>
                  <a:lnTo>
                    <a:pt x="1249" y="1453"/>
                  </a:lnTo>
                  <a:lnTo>
                    <a:pt x="1249" y="1421"/>
                  </a:lnTo>
                  <a:lnTo>
                    <a:pt x="1214" y="1421"/>
                  </a:lnTo>
                  <a:close/>
                  <a:moveTo>
                    <a:pt x="1269" y="1421"/>
                  </a:moveTo>
                  <a:lnTo>
                    <a:pt x="1269" y="1468"/>
                  </a:lnTo>
                  <a:lnTo>
                    <a:pt x="1350" y="1468"/>
                  </a:lnTo>
                  <a:cubicBezTo>
                    <a:pt x="1350" y="1468"/>
                    <a:pt x="1357" y="1459"/>
                    <a:pt x="1347" y="1454"/>
                  </a:cubicBezTo>
                  <a:cubicBezTo>
                    <a:pt x="1337" y="1450"/>
                    <a:pt x="1328" y="1444"/>
                    <a:pt x="1328" y="1429"/>
                  </a:cubicBezTo>
                  <a:cubicBezTo>
                    <a:pt x="1328" y="1426"/>
                    <a:pt x="1328" y="1424"/>
                    <a:pt x="1328" y="1421"/>
                  </a:cubicBezTo>
                  <a:lnTo>
                    <a:pt x="1269" y="1421"/>
                  </a:lnTo>
                  <a:close/>
                  <a:moveTo>
                    <a:pt x="864" y="1431"/>
                  </a:moveTo>
                  <a:cubicBezTo>
                    <a:pt x="851" y="1431"/>
                    <a:pt x="842" y="1421"/>
                    <a:pt x="842" y="1409"/>
                  </a:cubicBezTo>
                  <a:cubicBezTo>
                    <a:pt x="842" y="1396"/>
                    <a:pt x="851" y="1386"/>
                    <a:pt x="864" y="1386"/>
                  </a:cubicBezTo>
                  <a:cubicBezTo>
                    <a:pt x="876" y="1386"/>
                    <a:pt x="886" y="1396"/>
                    <a:pt x="886" y="1409"/>
                  </a:cubicBezTo>
                  <a:cubicBezTo>
                    <a:pt x="886" y="1421"/>
                    <a:pt x="876" y="1431"/>
                    <a:pt x="864" y="1431"/>
                  </a:cubicBezTo>
                  <a:close/>
                </a:path>
              </a:pathLst>
            </a:custGeom>
            <a:solidFill>
              <a:srgbClr val="67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96" name="Группа 3095"/>
            <p:cNvGrpSpPr>
              <a:grpSpLocks noChangeAspect="1"/>
            </p:cNvGrpSpPr>
            <p:nvPr/>
          </p:nvGrpSpPr>
          <p:grpSpPr>
            <a:xfrm>
              <a:off x="3022723" y="4941168"/>
              <a:ext cx="1765301" cy="492760"/>
              <a:chOff x="7419069" y="2132856"/>
              <a:chExt cx="1103313" cy="307975"/>
            </a:xfrm>
          </p:grpSpPr>
          <p:sp>
            <p:nvSpPr>
              <p:cNvPr id="3088" name="Freeform 36"/>
              <p:cNvSpPr>
                <a:spLocks noEditPoints="1"/>
              </p:cNvSpPr>
              <p:nvPr/>
            </p:nvSpPr>
            <p:spPr bwMode="auto">
              <a:xfrm>
                <a:off x="7419069" y="2132856"/>
                <a:ext cx="1103313" cy="285750"/>
              </a:xfrm>
              <a:custGeom>
                <a:avLst/>
                <a:gdLst>
                  <a:gd name="T0" fmla="*/ 1072 w 5605"/>
                  <a:gd name="T1" fmla="*/ 0 h 1431"/>
                  <a:gd name="T2" fmla="*/ 1040 w 5605"/>
                  <a:gd name="T3" fmla="*/ 507 h 1431"/>
                  <a:gd name="T4" fmla="*/ 1072 w 5605"/>
                  <a:gd name="T5" fmla="*/ 1005 h 1431"/>
                  <a:gd name="T6" fmla="*/ 1282 w 5605"/>
                  <a:gd name="T7" fmla="*/ 1038 h 1431"/>
                  <a:gd name="T8" fmla="*/ 821 w 5605"/>
                  <a:gd name="T9" fmla="*/ 1096 h 1431"/>
                  <a:gd name="T10" fmla="*/ 763 w 5605"/>
                  <a:gd name="T11" fmla="*/ 241 h 1431"/>
                  <a:gd name="T12" fmla="*/ 88 w 5605"/>
                  <a:gd name="T13" fmla="*/ 422 h 1431"/>
                  <a:gd name="T14" fmla="*/ 35 w 5605"/>
                  <a:gd name="T15" fmla="*/ 789 h 1431"/>
                  <a:gd name="T16" fmla="*/ 0 w 5605"/>
                  <a:gd name="T17" fmla="*/ 1100 h 1431"/>
                  <a:gd name="T18" fmla="*/ 30 w 5605"/>
                  <a:gd name="T19" fmla="*/ 1160 h 1431"/>
                  <a:gd name="T20" fmla="*/ 3 w 5605"/>
                  <a:gd name="T21" fmla="*/ 1228 h 1431"/>
                  <a:gd name="T22" fmla="*/ 32 w 5605"/>
                  <a:gd name="T23" fmla="*/ 1431 h 1431"/>
                  <a:gd name="T24" fmla="*/ 336 w 5605"/>
                  <a:gd name="T25" fmla="*/ 1321 h 1431"/>
                  <a:gd name="T26" fmla="*/ 556 w 5605"/>
                  <a:gd name="T27" fmla="*/ 1127 h 1431"/>
                  <a:gd name="T28" fmla="*/ 768 w 5605"/>
                  <a:gd name="T29" fmla="*/ 1283 h 1431"/>
                  <a:gd name="T30" fmla="*/ 807 w 5605"/>
                  <a:gd name="T31" fmla="*/ 1429 h 1431"/>
                  <a:gd name="T32" fmla="*/ 820 w 5605"/>
                  <a:gd name="T33" fmla="*/ 1283 h 1431"/>
                  <a:gd name="T34" fmla="*/ 889 w 5605"/>
                  <a:gd name="T35" fmla="*/ 1304 h 1431"/>
                  <a:gd name="T36" fmla="*/ 988 w 5605"/>
                  <a:gd name="T37" fmla="*/ 1304 h 1431"/>
                  <a:gd name="T38" fmla="*/ 1086 w 5605"/>
                  <a:gd name="T39" fmla="*/ 1283 h 1431"/>
                  <a:gd name="T40" fmla="*/ 1470 w 5605"/>
                  <a:gd name="T41" fmla="*/ 1355 h 1431"/>
                  <a:gd name="T42" fmla="*/ 1704 w 5605"/>
                  <a:gd name="T43" fmla="*/ 1283 h 1431"/>
                  <a:gd name="T44" fmla="*/ 2150 w 5605"/>
                  <a:gd name="T45" fmla="*/ 1356 h 1431"/>
                  <a:gd name="T46" fmla="*/ 1915 w 5605"/>
                  <a:gd name="T47" fmla="*/ 1096 h 1431"/>
                  <a:gd name="T48" fmla="*/ 1346 w 5605"/>
                  <a:gd name="T49" fmla="*/ 1038 h 1431"/>
                  <a:gd name="T50" fmla="*/ 2321 w 5605"/>
                  <a:gd name="T51" fmla="*/ 1269 h 1431"/>
                  <a:gd name="T52" fmla="*/ 2942 w 5605"/>
                  <a:gd name="T53" fmla="*/ 1353 h 1431"/>
                  <a:gd name="T54" fmla="*/ 3320 w 5605"/>
                  <a:gd name="T55" fmla="*/ 1269 h 1431"/>
                  <a:gd name="T56" fmla="*/ 3797 w 5605"/>
                  <a:gd name="T57" fmla="*/ 1127 h 1431"/>
                  <a:gd name="T58" fmla="*/ 4086 w 5605"/>
                  <a:gd name="T59" fmla="*/ 1269 h 1431"/>
                  <a:gd name="T60" fmla="*/ 4500 w 5605"/>
                  <a:gd name="T61" fmla="*/ 1269 h 1431"/>
                  <a:gd name="T62" fmla="*/ 4779 w 5605"/>
                  <a:gd name="T63" fmla="*/ 1127 h 1431"/>
                  <a:gd name="T64" fmla="*/ 5038 w 5605"/>
                  <a:gd name="T65" fmla="*/ 1269 h 1431"/>
                  <a:gd name="T66" fmla="*/ 5042 w 5605"/>
                  <a:gd name="T67" fmla="*/ 1100 h 1431"/>
                  <a:gd name="T68" fmla="*/ 5042 w 5605"/>
                  <a:gd name="T69" fmla="*/ 1363 h 1431"/>
                  <a:gd name="T70" fmla="*/ 5067 w 5605"/>
                  <a:gd name="T71" fmla="*/ 1285 h 1431"/>
                  <a:gd name="T72" fmla="*/ 5528 w 5605"/>
                  <a:gd name="T73" fmla="*/ 1361 h 1431"/>
                  <a:gd name="T74" fmla="*/ 5566 w 5605"/>
                  <a:gd name="T75" fmla="*/ 1237 h 1431"/>
                  <a:gd name="T76" fmla="*/ 5534 w 5605"/>
                  <a:gd name="T77" fmla="*/ 1100 h 1431"/>
                  <a:gd name="T78" fmla="*/ 5557 w 5605"/>
                  <a:gd name="T79" fmla="*/ 1038 h 1431"/>
                  <a:gd name="T80" fmla="*/ 5605 w 5605"/>
                  <a:gd name="T81" fmla="*/ 0 h 1431"/>
                  <a:gd name="T82" fmla="*/ 134 w 5605"/>
                  <a:gd name="T83" fmla="*/ 469 h 1431"/>
                  <a:gd name="T84" fmla="*/ 534 w 5605"/>
                  <a:gd name="T85" fmla="*/ 736 h 1431"/>
                  <a:gd name="T86" fmla="*/ 1313 w 5605"/>
                  <a:gd name="T87" fmla="*/ 1038 h 1431"/>
                  <a:gd name="T88" fmla="*/ 1314 w 5605"/>
                  <a:gd name="T89" fmla="*/ 1096 h 1431"/>
                  <a:gd name="T90" fmla="*/ 1313 w 5605"/>
                  <a:gd name="T91" fmla="*/ 1038 h 1431"/>
                  <a:gd name="T92" fmla="*/ 5511 w 5605"/>
                  <a:gd name="T93" fmla="*/ 1100 h 1431"/>
                  <a:gd name="T94" fmla="*/ 5066 w 5605"/>
                  <a:gd name="T95" fmla="*/ 1229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05" h="1431">
                    <a:moveTo>
                      <a:pt x="5605" y="0"/>
                    </a:moveTo>
                    <a:lnTo>
                      <a:pt x="1072" y="0"/>
                    </a:lnTo>
                    <a:lnTo>
                      <a:pt x="1072" y="499"/>
                    </a:lnTo>
                    <a:lnTo>
                      <a:pt x="1040" y="507"/>
                    </a:lnTo>
                    <a:lnTo>
                      <a:pt x="1040" y="1005"/>
                    </a:lnTo>
                    <a:lnTo>
                      <a:pt x="1072" y="1005"/>
                    </a:lnTo>
                    <a:lnTo>
                      <a:pt x="1072" y="1038"/>
                    </a:lnTo>
                    <a:lnTo>
                      <a:pt x="1282" y="1038"/>
                    </a:lnTo>
                    <a:lnTo>
                      <a:pt x="1282" y="1096"/>
                    </a:lnTo>
                    <a:lnTo>
                      <a:pt x="821" y="1096"/>
                    </a:lnTo>
                    <a:lnTo>
                      <a:pt x="787" y="319"/>
                    </a:lnTo>
                    <a:cubicBezTo>
                      <a:pt x="787" y="319"/>
                      <a:pt x="789" y="260"/>
                      <a:pt x="763" y="241"/>
                    </a:cubicBezTo>
                    <a:cubicBezTo>
                      <a:pt x="763" y="241"/>
                      <a:pt x="267" y="240"/>
                      <a:pt x="230" y="240"/>
                    </a:cubicBezTo>
                    <a:cubicBezTo>
                      <a:pt x="194" y="240"/>
                      <a:pt x="121" y="314"/>
                      <a:pt x="88" y="422"/>
                    </a:cubicBezTo>
                    <a:cubicBezTo>
                      <a:pt x="56" y="530"/>
                      <a:pt x="51" y="766"/>
                      <a:pt x="51" y="766"/>
                    </a:cubicBezTo>
                    <a:cubicBezTo>
                      <a:pt x="51" y="766"/>
                      <a:pt x="58" y="776"/>
                      <a:pt x="35" y="789"/>
                    </a:cubicBezTo>
                    <a:cubicBezTo>
                      <a:pt x="13" y="802"/>
                      <a:pt x="0" y="834"/>
                      <a:pt x="0" y="834"/>
                    </a:cubicBezTo>
                    <a:lnTo>
                      <a:pt x="0" y="1100"/>
                    </a:lnTo>
                    <a:lnTo>
                      <a:pt x="30" y="1100"/>
                    </a:lnTo>
                    <a:lnTo>
                      <a:pt x="30" y="1160"/>
                    </a:lnTo>
                    <a:lnTo>
                      <a:pt x="3" y="1160"/>
                    </a:lnTo>
                    <a:lnTo>
                      <a:pt x="3" y="1228"/>
                    </a:lnTo>
                    <a:lnTo>
                      <a:pt x="32" y="1228"/>
                    </a:lnTo>
                    <a:lnTo>
                      <a:pt x="32" y="1431"/>
                    </a:lnTo>
                    <a:lnTo>
                      <a:pt x="322" y="1431"/>
                    </a:lnTo>
                    <a:cubicBezTo>
                      <a:pt x="322" y="1431"/>
                      <a:pt x="324" y="1366"/>
                      <a:pt x="336" y="1321"/>
                    </a:cubicBezTo>
                    <a:lnTo>
                      <a:pt x="336" y="1321"/>
                    </a:lnTo>
                    <a:cubicBezTo>
                      <a:pt x="349" y="1211"/>
                      <a:pt x="443" y="1127"/>
                      <a:pt x="556" y="1127"/>
                    </a:cubicBezTo>
                    <a:cubicBezTo>
                      <a:pt x="655" y="1127"/>
                      <a:pt x="739" y="1192"/>
                      <a:pt x="767" y="1282"/>
                    </a:cubicBezTo>
                    <a:lnTo>
                      <a:pt x="768" y="1283"/>
                    </a:lnTo>
                    <a:lnTo>
                      <a:pt x="801" y="1283"/>
                    </a:lnTo>
                    <a:lnTo>
                      <a:pt x="807" y="1429"/>
                    </a:lnTo>
                    <a:lnTo>
                      <a:pt x="820" y="1429"/>
                    </a:lnTo>
                    <a:lnTo>
                      <a:pt x="820" y="1283"/>
                    </a:lnTo>
                    <a:lnTo>
                      <a:pt x="894" y="1283"/>
                    </a:lnTo>
                    <a:cubicBezTo>
                      <a:pt x="891" y="1289"/>
                      <a:pt x="889" y="1296"/>
                      <a:pt x="889" y="1304"/>
                    </a:cubicBezTo>
                    <a:cubicBezTo>
                      <a:pt x="889" y="1332"/>
                      <a:pt x="911" y="1354"/>
                      <a:pt x="939" y="1354"/>
                    </a:cubicBezTo>
                    <a:cubicBezTo>
                      <a:pt x="966" y="1354"/>
                      <a:pt x="988" y="1332"/>
                      <a:pt x="988" y="1304"/>
                    </a:cubicBezTo>
                    <a:cubicBezTo>
                      <a:pt x="988" y="1296"/>
                      <a:pt x="987" y="1289"/>
                      <a:pt x="984" y="1283"/>
                    </a:cubicBezTo>
                    <a:lnTo>
                      <a:pt x="1086" y="1283"/>
                    </a:lnTo>
                    <a:cubicBezTo>
                      <a:pt x="1105" y="1325"/>
                      <a:pt x="1147" y="1355"/>
                      <a:pt x="1196" y="1355"/>
                    </a:cubicBezTo>
                    <a:lnTo>
                      <a:pt x="1470" y="1355"/>
                    </a:lnTo>
                    <a:cubicBezTo>
                      <a:pt x="1519" y="1355"/>
                      <a:pt x="1561" y="1325"/>
                      <a:pt x="1580" y="1283"/>
                    </a:cubicBezTo>
                    <a:lnTo>
                      <a:pt x="1704" y="1283"/>
                    </a:lnTo>
                    <a:cubicBezTo>
                      <a:pt x="1732" y="1192"/>
                      <a:pt x="1850" y="1127"/>
                      <a:pt x="1914" y="1127"/>
                    </a:cubicBezTo>
                    <a:cubicBezTo>
                      <a:pt x="2013" y="1127"/>
                      <a:pt x="2150" y="1185"/>
                      <a:pt x="2150" y="1356"/>
                    </a:cubicBezTo>
                    <a:lnTo>
                      <a:pt x="2185" y="1356"/>
                    </a:lnTo>
                    <a:cubicBezTo>
                      <a:pt x="2185" y="1229"/>
                      <a:pt x="2092" y="1096"/>
                      <a:pt x="1915" y="1096"/>
                    </a:cubicBezTo>
                    <a:lnTo>
                      <a:pt x="1346" y="1096"/>
                    </a:lnTo>
                    <a:lnTo>
                      <a:pt x="1346" y="1038"/>
                    </a:lnTo>
                    <a:lnTo>
                      <a:pt x="2153" y="1038"/>
                    </a:lnTo>
                    <a:lnTo>
                      <a:pt x="2321" y="1269"/>
                    </a:lnTo>
                    <a:lnTo>
                      <a:pt x="2942" y="1269"/>
                    </a:lnTo>
                    <a:lnTo>
                      <a:pt x="2942" y="1353"/>
                    </a:lnTo>
                    <a:lnTo>
                      <a:pt x="3320" y="1353"/>
                    </a:lnTo>
                    <a:lnTo>
                      <a:pt x="3320" y="1269"/>
                    </a:lnTo>
                    <a:lnTo>
                      <a:pt x="3590" y="1269"/>
                    </a:lnTo>
                    <a:cubicBezTo>
                      <a:pt x="3622" y="1186"/>
                      <a:pt x="3703" y="1127"/>
                      <a:pt x="3797" y="1127"/>
                    </a:cubicBezTo>
                    <a:cubicBezTo>
                      <a:pt x="3891" y="1127"/>
                      <a:pt x="3972" y="1186"/>
                      <a:pt x="4004" y="1269"/>
                    </a:cubicBezTo>
                    <a:lnTo>
                      <a:pt x="4086" y="1269"/>
                    </a:lnTo>
                    <a:cubicBezTo>
                      <a:pt x="4118" y="1186"/>
                      <a:pt x="4199" y="1127"/>
                      <a:pt x="4293" y="1127"/>
                    </a:cubicBezTo>
                    <a:cubicBezTo>
                      <a:pt x="4387" y="1127"/>
                      <a:pt x="4468" y="1186"/>
                      <a:pt x="4500" y="1269"/>
                    </a:cubicBezTo>
                    <a:lnTo>
                      <a:pt x="4572" y="1269"/>
                    </a:lnTo>
                    <a:cubicBezTo>
                      <a:pt x="4604" y="1186"/>
                      <a:pt x="4684" y="1127"/>
                      <a:pt x="4779" y="1127"/>
                    </a:cubicBezTo>
                    <a:cubicBezTo>
                      <a:pt x="4873" y="1127"/>
                      <a:pt x="4954" y="1186"/>
                      <a:pt x="4986" y="1269"/>
                    </a:cubicBezTo>
                    <a:lnTo>
                      <a:pt x="5038" y="1269"/>
                    </a:lnTo>
                    <a:lnTo>
                      <a:pt x="5038" y="1100"/>
                    </a:lnTo>
                    <a:lnTo>
                      <a:pt x="5042" y="1100"/>
                    </a:lnTo>
                    <a:lnTo>
                      <a:pt x="5042" y="1260"/>
                    </a:lnTo>
                    <a:lnTo>
                      <a:pt x="5042" y="1363"/>
                    </a:lnTo>
                    <a:lnTo>
                      <a:pt x="5067" y="1363"/>
                    </a:lnTo>
                    <a:lnTo>
                      <a:pt x="5067" y="1285"/>
                    </a:lnTo>
                    <a:lnTo>
                      <a:pt x="5528" y="1285"/>
                    </a:lnTo>
                    <a:lnTo>
                      <a:pt x="5528" y="1361"/>
                    </a:lnTo>
                    <a:lnTo>
                      <a:pt x="5566" y="1361"/>
                    </a:lnTo>
                    <a:lnTo>
                      <a:pt x="5566" y="1237"/>
                    </a:lnTo>
                    <a:lnTo>
                      <a:pt x="5534" y="1227"/>
                    </a:lnTo>
                    <a:lnTo>
                      <a:pt x="5534" y="1100"/>
                    </a:lnTo>
                    <a:lnTo>
                      <a:pt x="5557" y="1100"/>
                    </a:lnTo>
                    <a:lnTo>
                      <a:pt x="5557" y="1038"/>
                    </a:lnTo>
                    <a:lnTo>
                      <a:pt x="5602" y="1038"/>
                    </a:lnTo>
                    <a:lnTo>
                      <a:pt x="5605" y="0"/>
                    </a:lnTo>
                    <a:close/>
                    <a:moveTo>
                      <a:pt x="534" y="469"/>
                    </a:moveTo>
                    <a:lnTo>
                      <a:pt x="134" y="469"/>
                    </a:lnTo>
                    <a:lnTo>
                      <a:pt x="132" y="736"/>
                    </a:lnTo>
                    <a:lnTo>
                      <a:pt x="534" y="736"/>
                    </a:lnTo>
                    <a:lnTo>
                      <a:pt x="534" y="469"/>
                    </a:lnTo>
                    <a:close/>
                    <a:moveTo>
                      <a:pt x="1313" y="1038"/>
                    </a:moveTo>
                    <a:lnTo>
                      <a:pt x="1314" y="1038"/>
                    </a:lnTo>
                    <a:lnTo>
                      <a:pt x="1314" y="1096"/>
                    </a:lnTo>
                    <a:lnTo>
                      <a:pt x="1313" y="1096"/>
                    </a:lnTo>
                    <a:lnTo>
                      <a:pt x="1313" y="1038"/>
                    </a:lnTo>
                    <a:close/>
                    <a:moveTo>
                      <a:pt x="5066" y="1100"/>
                    </a:moveTo>
                    <a:lnTo>
                      <a:pt x="5511" y="1100"/>
                    </a:lnTo>
                    <a:lnTo>
                      <a:pt x="5511" y="1229"/>
                    </a:lnTo>
                    <a:lnTo>
                      <a:pt x="5066" y="1229"/>
                    </a:lnTo>
                    <a:lnTo>
                      <a:pt x="5066" y="1100"/>
                    </a:ln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Freeform 37"/>
              <p:cNvSpPr>
                <a:spLocks noEditPoints="1"/>
              </p:cNvSpPr>
              <p:nvPr/>
            </p:nvSpPr>
            <p:spPr bwMode="auto">
              <a:xfrm>
                <a:off x="8320769" y="2363043"/>
                <a:ext cx="77788" cy="77788"/>
              </a:xfrm>
              <a:custGeom>
                <a:avLst/>
                <a:gdLst>
                  <a:gd name="T0" fmla="*/ 321 w 391"/>
                  <a:gd name="T1" fmla="*/ 196 h 391"/>
                  <a:gd name="T2" fmla="*/ 196 w 391"/>
                  <a:gd name="T3" fmla="*/ 71 h 391"/>
                  <a:gd name="T4" fmla="*/ 71 w 391"/>
                  <a:gd name="T5" fmla="*/ 196 h 391"/>
                  <a:gd name="T6" fmla="*/ 196 w 391"/>
                  <a:gd name="T7" fmla="*/ 321 h 391"/>
                  <a:gd name="T8" fmla="*/ 321 w 391"/>
                  <a:gd name="T9" fmla="*/ 196 h 391"/>
                  <a:gd name="T10" fmla="*/ 0 w 391"/>
                  <a:gd name="T11" fmla="*/ 196 h 391"/>
                  <a:gd name="T12" fmla="*/ 196 w 391"/>
                  <a:gd name="T13" fmla="*/ 0 h 391"/>
                  <a:gd name="T14" fmla="*/ 391 w 391"/>
                  <a:gd name="T15" fmla="*/ 196 h 391"/>
                  <a:gd name="T16" fmla="*/ 196 w 391"/>
                  <a:gd name="T17" fmla="*/ 391 h 391"/>
                  <a:gd name="T18" fmla="*/ 0 w 391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1" h="391">
                    <a:moveTo>
                      <a:pt x="321" y="196"/>
                    </a:moveTo>
                    <a:cubicBezTo>
                      <a:pt x="321" y="127"/>
                      <a:pt x="265" y="71"/>
                      <a:pt x="196" y="71"/>
                    </a:cubicBezTo>
                    <a:cubicBezTo>
                      <a:pt x="127" y="71"/>
                      <a:pt x="71" y="127"/>
                      <a:pt x="71" y="196"/>
                    </a:cubicBezTo>
                    <a:cubicBezTo>
                      <a:pt x="71" y="265"/>
                      <a:pt x="127" y="321"/>
                      <a:pt x="196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8" y="0"/>
                      <a:pt x="196" y="0"/>
                    </a:cubicBezTo>
                    <a:cubicBezTo>
                      <a:pt x="304" y="0"/>
                      <a:pt x="391" y="88"/>
                      <a:pt x="391" y="196"/>
                    </a:cubicBezTo>
                    <a:cubicBezTo>
                      <a:pt x="391" y="304"/>
                      <a:pt x="304" y="391"/>
                      <a:pt x="196" y="391"/>
                    </a:cubicBezTo>
                    <a:cubicBezTo>
                      <a:pt x="88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Freeform 38"/>
              <p:cNvSpPr>
                <a:spLocks noEditPoints="1"/>
              </p:cNvSpPr>
              <p:nvPr/>
            </p:nvSpPr>
            <p:spPr bwMode="auto">
              <a:xfrm>
                <a:off x="8225519" y="2363043"/>
                <a:ext cx="77788" cy="77788"/>
              </a:xfrm>
              <a:custGeom>
                <a:avLst/>
                <a:gdLst>
                  <a:gd name="T0" fmla="*/ 321 w 392"/>
                  <a:gd name="T1" fmla="*/ 196 h 391"/>
                  <a:gd name="T2" fmla="*/ 196 w 392"/>
                  <a:gd name="T3" fmla="*/ 71 h 391"/>
                  <a:gd name="T4" fmla="*/ 71 w 392"/>
                  <a:gd name="T5" fmla="*/ 196 h 391"/>
                  <a:gd name="T6" fmla="*/ 196 w 392"/>
                  <a:gd name="T7" fmla="*/ 321 h 391"/>
                  <a:gd name="T8" fmla="*/ 321 w 392"/>
                  <a:gd name="T9" fmla="*/ 196 h 391"/>
                  <a:gd name="T10" fmla="*/ 0 w 392"/>
                  <a:gd name="T11" fmla="*/ 196 h 391"/>
                  <a:gd name="T12" fmla="*/ 196 w 392"/>
                  <a:gd name="T13" fmla="*/ 0 h 391"/>
                  <a:gd name="T14" fmla="*/ 392 w 392"/>
                  <a:gd name="T15" fmla="*/ 196 h 391"/>
                  <a:gd name="T16" fmla="*/ 196 w 392"/>
                  <a:gd name="T17" fmla="*/ 391 h 391"/>
                  <a:gd name="T18" fmla="*/ 0 w 392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2" h="391">
                    <a:moveTo>
                      <a:pt x="321" y="196"/>
                    </a:moveTo>
                    <a:cubicBezTo>
                      <a:pt x="321" y="127"/>
                      <a:pt x="265" y="71"/>
                      <a:pt x="196" y="71"/>
                    </a:cubicBezTo>
                    <a:cubicBezTo>
                      <a:pt x="127" y="71"/>
                      <a:pt x="71" y="127"/>
                      <a:pt x="71" y="196"/>
                    </a:cubicBezTo>
                    <a:cubicBezTo>
                      <a:pt x="71" y="265"/>
                      <a:pt x="127" y="321"/>
                      <a:pt x="196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8" y="0"/>
                      <a:pt x="196" y="0"/>
                    </a:cubicBezTo>
                    <a:cubicBezTo>
                      <a:pt x="304" y="0"/>
                      <a:pt x="392" y="88"/>
                      <a:pt x="392" y="196"/>
                    </a:cubicBezTo>
                    <a:cubicBezTo>
                      <a:pt x="392" y="304"/>
                      <a:pt x="304" y="391"/>
                      <a:pt x="196" y="391"/>
                    </a:cubicBezTo>
                    <a:cubicBezTo>
                      <a:pt x="88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1" name="Freeform 39"/>
              <p:cNvSpPr>
                <a:spLocks noEditPoints="1"/>
              </p:cNvSpPr>
              <p:nvPr/>
            </p:nvSpPr>
            <p:spPr bwMode="auto">
              <a:xfrm>
                <a:off x="8128682" y="2363043"/>
                <a:ext cx="76200" cy="77788"/>
              </a:xfrm>
              <a:custGeom>
                <a:avLst/>
                <a:gdLst>
                  <a:gd name="T0" fmla="*/ 321 w 391"/>
                  <a:gd name="T1" fmla="*/ 196 h 391"/>
                  <a:gd name="T2" fmla="*/ 196 w 391"/>
                  <a:gd name="T3" fmla="*/ 71 h 391"/>
                  <a:gd name="T4" fmla="*/ 71 w 391"/>
                  <a:gd name="T5" fmla="*/ 196 h 391"/>
                  <a:gd name="T6" fmla="*/ 196 w 391"/>
                  <a:gd name="T7" fmla="*/ 321 h 391"/>
                  <a:gd name="T8" fmla="*/ 321 w 391"/>
                  <a:gd name="T9" fmla="*/ 196 h 391"/>
                  <a:gd name="T10" fmla="*/ 0 w 391"/>
                  <a:gd name="T11" fmla="*/ 196 h 391"/>
                  <a:gd name="T12" fmla="*/ 196 w 391"/>
                  <a:gd name="T13" fmla="*/ 0 h 391"/>
                  <a:gd name="T14" fmla="*/ 391 w 391"/>
                  <a:gd name="T15" fmla="*/ 196 h 391"/>
                  <a:gd name="T16" fmla="*/ 196 w 391"/>
                  <a:gd name="T17" fmla="*/ 391 h 391"/>
                  <a:gd name="T18" fmla="*/ 0 w 391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1" h="391">
                    <a:moveTo>
                      <a:pt x="321" y="196"/>
                    </a:moveTo>
                    <a:cubicBezTo>
                      <a:pt x="321" y="127"/>
                      <a:pt x="265" y="71"/>
                      <a:pt x="196" y="71"/>
                    </a:cubicBezTo>
                    <a:cubicBezTo>
                      <a:pt x="127" y="71"/>
                      <a:pt x="71" y="127"/>
                      <a:pt x="71" y="196"/>
                    </a:cubicBezTo>
                    <a:cubicBezTo>
                      <a:pt x="71" y="265"/>
                      <a:pt x="127" y="321"/>
                      <a:pt x="196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8" y="0"/>
                      <a:pt x="196" y="0"/>
                    </a:cubicBezTo>
                    <a:cubicBezTo>
                      <a:pt x="304" y="0"/>
                      <a:pt x="391" y="88"/>
                      <a:pt x="391" y="196"/>
                    </a:cubicBezTo>
                    <a:cubicBezTo>
                      <a:pt x="391" y="304"/>
                      <a:pt x="304" y="391"/>
                      <a:pt x="196" y="391"/>
                    </a:cubicBezTo>
                    <a:cubicBezTo>
                      <a:pt x="88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2" name="Freeform 40"/>
              <p:cNvSpPr>
                <a:spLocks noEditPoints="1"/>
              </p:cNvSpPr>
              <p:nvPr/>
            </p:nvSpPr>
            <p:spPr bwMode="auto">
              <a:xfrm>
                <a:off x="7757207" y="2363043"/>
                <a:ext cx="77788" cy="77788"/>
              </a:xfrm>
              <a:custGeom>
                <a:avLst/>
                <a:gdLst>
                  <a:gd name="T0" fmla="*/ 321 w 391"/>
                  <a:gd name="T1" fmla="*/ 196 h 391"/>
                  <a:gd name="T2" fmla="*/ 195 w 391"/>
                  <a:gd name="T3" fmla="*/ 71 h 391"/>
                  <a:gd name="T4" fmla="*/ 70 w 391"/>
                  <a:gd name="T5" fmla="*/ 196 h 391"/>
                  <a:gd name="T6" fmla="*/ 195 w 391"/>
                  <a:gd name="T7" fmla="*/ 321 h 391"/>
                  <a:gd name="T8" fmla="*/ 321 w 391"/>
                  <a:gd name="T9" fmla="*/ 196 h 391"/>
                  <a:gd name="T10" fmla="*/ 0 w 391"/>
                  <a:gd name="T11" fmla="*/ 196 h 391"/>
                  <a:gd name="T12" fmla="*/ 195 w 391"/>
                  <a:gd name="T13" fmla="*/ 0 h 391"/>
                  <a:gd name="T14" fmla="*/ 391 w 391"/>
                  <a:gd name="T15" fmla="*/ 196 h 391"/>
                  <a:gd name="T16" fmla="*/ 195 w 391"/>
                  <a:gd name="T17" fmla="*/ 391 h 391"/>
                  <a:gd name="T18" fmla="*/ 0 w 391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1" h="391">
                    <a:moveTo>
                      <a:pt x="321" y="196"/>
                    </a:moveTo>
                    <a:cubicBezTo>
                      <a:pt x="321" y="127"/>
                      <a:pt x="265" y="71"/>
                      <a:pt x="195" y="71"/>
                    </a:cubicBezTo>
                    <a:cubicBezTo>
                      <a:pt x="126" y="71"/>
                      <a:pt x="70" y="127"/>
                      <a:pt x="70" y="196"/>
                    </a:cubicBezTo>
                    <a:cubicBezTo>
                      <a:pt x="70" y="265"/>
                      <a:pt x="126" y="321"/>
                      <a:pt x="195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7" y="0"/>
                      <a:pt x="195" y="0"/>
                    </a:cubicBezTo>
                    <a:cubicBezTo>
                      <a:pt x="303" y="0"/>
                      <a:pt x="391" y="88"/>
                      <a:pt x="391" y="196"/>
                    </a:cubicBezTo>
                    <a:cubicBezTo>
                      <a:pt x="391" y="304"/>
                      <a:pt x="303" y="391"/>
                      <a:pt x="195" y="391"/>
                    </a:cubicBezTo>
                    <a:cubicBezTo>
                      <a:pt x="87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3" name="Freeform 41"/>
              <p:cNvSpPr>
                <a:spLocks noEditPoints="1"/>
              </p:cNvSpPr>
              <p:nvPr/>
            </p:nvSpPr>
            <p:spPr bwMode="auto">
              <a:xfrm>
                <a:off x="7490507" y="2363043"/>
                <a:ext cx="76200" cy="77788"/>
              </a:xfrm>
              <a:custGeom>
                <a:avLst/>
                <a:gdLst>
                  <a:gd name="T0" fmla="*/ 321 w 391"/>
                  <a:gd name="T1" fmla="*/ 196 h 391"/>
                  <a:gd name="T2" fmla="*/ 196 w 391"/>
                  <a:gd name="T3" fmla="*/ 71 h 391"/>
                  <a:gd name="T4" fmla="*/ 71 w 391"/>
                  <a:gd name="T5" fmla="*/ 196 h 391"/>
                  <a:gd name="T6" fmla="*/ 196 w 391"/>
                  <a:gd name="T7" fmla="*/ 321 h 391"/>
                  <a:gd name="T8" fmla="*/ 321 w 391"/>
                  <a:gd name="T9" fmla="*/ 196 h 391"/>
                  <a:gd name="T10" fmla="*/ 0 w 391"/>
                  <a:gd name="T11" fmla="*/ 196 h 391"/>
                  <a:gd name="T12" fmla="*/ 196 w 391"/>
                  <a:gd name="T13" fmla="*/ 0 h 391"/>
                  <a:gd name="T14" fmla="*/ 391 w 391"/>
                  <a:gd name="T15" fmla="*/ 196 h 391"/>
                  <a:gd name="T16" fmla="*/ 196 w 391"/>
                  <a:gd name="T17" fmla="*/ 391 h 391"/>
                  <a:gd name="T18" fmla="*/ 0 w 391"/>
                  <a:gd name="T19" fmla="*/ 1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1" h="391">
                    <a:moveTo>
                      <a:pt x="321" y="196"/>
                    </a:moveTo>
                    <a:cubicBezTo>
                      <a:pt x="321" y="127"/>
                      <a:pt x="265" y="71"/>
                      <a:pt x="196" y="71"/>
                    </a:cubicBezTo>
                    <a:cubicBezTo>
                      <a:pt x="127" y="71"/>
                      <a:pt x="71" y="127"/>
                      <a:pt x="71" y="196"/>
                    </a:cubicBezTo>
                    <a:cubicBezTo>
                      <a:pt x="71" y="265"/>
                      <a:pt x="127" y="321"/>
                      <a:pt x="196" y="321"/>
                    </a:cubicBezTo>
                    <a:cubicBezTo>
                      <a:pt x="265" y="321"/>
                      <a:pt x="321" y="265"/>
                      <a:pt x="321" y="196"/>
                    </a:cubicBezTo>
                    <a:close/>
                    <a:moveTo>
                      <a:pt x="0" y="196"/>
                    </a:moveTo>
                    <a:cubicBezTo>
                      <a:pt x="0" y="88"/>
                      <a:pt x="88" y="0"/>
                      <a:pt x="196" y="0"/>
                    </a:cubicBezTo>
                    <a:cubicBezTo>
                      <a:pt x="304" y="0"/>
                      <a:pt x="391" y="88"/>
                      <a:pt x="391" y="196"/>
                    </a:cubicBezTo>
                    <a:cubicBezTo>
                      <a:pt x="391" y="304"/>
                      <a:pt x="304" y="391"/>
                      <a:pt x="196" y="391"/>
                    </a:cubicBezTo>
                    <a:cubicBezTo>
                      <a:pt x="88" y="391"/>
                      <a:pt x="0" y="304"/>
                      <a:pt x="0" y="196"/>
                    </a:cubicBezTo>
                    <a:close/>
                  </a:path>
                </a:pathLst>
              </a:custGeom>
              <a:solidFill>
                <a:srgbClr val="6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038824"/>
              <a:ext cx="873330" cy="406400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" y="1700808"/>
            <a:ext cx="2475282" cy="125476"/>
          </a:xfrm>
          <a:prstGeom prst="rect">
            <a:avLst/>
          </a:prstGeom>
        </p:spPr>
      </p:pic>
      <p:sp>
        <p:nvSpPr>
          <p:cNvPr id="35" name="Подзаголовок 4"/>
          <p:cNvSpPr txBox="1">
            <a:spLocks/>
          </p:cNvSpPr>
          <p:nvPr/>
        </p:nvSpPr>
        <p:spPr bwMode="auto">
          <a:xfrm>
            <a:off x="827584" y="3429000"/>
            <a:ext cx="7380820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cap="all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«автоконтроль»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cap="al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cap="al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cap="all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2000" b="1" cap="all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cap="al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Тел/факс: </a:t>
            </a:r>
            <a:r>
              <a:rPr lang="en-US" sz="2000" b="1" cap="al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</a:t>
            </a:r>
            <a:r>
              <a:rPr lang="en-US" sz="2400" b="1" cap="al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r>
              <a:rPr lang="ru-RU" sz="2400" b="1" cap="al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cap="all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2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04" y="673401"/>
            <a:ext cx="4147385" cy="1109567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040272" y="5904076"/>
            <a:ext cx="302313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AVTOKONTROL-KOMI.RU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397022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Измерение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расхода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топлива на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13317"/>
            <a:ext cx="7560840" cy="121442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733" y="2038196"/>
            <a:ext cx="78527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автотракторная техника;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погрузчики;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грейдеры;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технологический транспорт;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железнодорожная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техника;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речные суда;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горелки;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котлы;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дизель-генераторы;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другие мобильные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стационарные установки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 дизельным двигателем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3" descr="X:\!ОМ\1_Продукты\1.1_DFM\1.1.1_RUS\07_Фото, рисунки, графики\DFM_50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04" y="2132856"/>
            <a:ext cx="1716006" cy="170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X:\!ОМ\1_Продукты\1.1_DFM\1.1.1_RUS\07_Фото, рисунки, графики\DFM_100CC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60" y="4315289"/>
            <a:ext cx="2489835" cy="21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0"/>
            <a:ext cx="7244035" cy="121442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характеристики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173236" y="1844824"/>
            <a:ext cx="7560840" cy="352839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Измеряемый расход топлива  от 0,5 до 500 л/час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Погрешность  1-3%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Напряжение питания 10-50 В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Рабочая температура от -40 до + 85 С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Ток потребления &lt; 10 мА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Степень защиты IP 54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Ном.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о 2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атм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Макс. до 25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атм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Выходной сигнал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импульсный или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RS-232, RS-485, CAN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2" descr="X:\!ТОВАРЫ И УСЛУГИ\01_Расходомеры топлива DFM\07_Фото,рисунки,графики\ненормированный импуль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9504" y="3888336"/>
            <a:ext cx="4464496" cy="21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272808" cy="1196751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расходомеров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61"/>
          <p:cNvSpPr>
            <a:spLocks noChangeArrowheads="1"/>
          </p:cNvSpPr>
          <p:nvPr/>
        </p:nvSpPr>
        <p:spPr bwMode="auto">
          <a:xfrm>
            <a:off x="4847240" y="1917204"/>
            <a:ext cx="4274055" cy="6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Двухкамерные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дифференциальные расходомеры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259"/>
          <p:cNvSpPr>
            <a:spLocks noChangeArrowheads="1"/>
          </p:cNvSpPr>
          <p:nvPr/>
        </p:nvSpPr>
        <p:spPr bwMode="auto">
          <a:xfrm>
            <a:off x="309359" y="1917204"/>
            <a:ext cx="388843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Однокамерные расходомеры </a:t>
            </a:r>
          </a:p>
        </p:txBody>
      </p:sp>
      <p:pic>
        <p:nvPicPr>
          <p:cNvPr id="11268" name="Picture 4" descr="Счетчик топлива D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2" y="2636912"/>
            <a:ext cx="34329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X:\!ОМ\1_Продукты\1.1_DFM\1.1.1_RUS\07_Фото, рисунки, графики\DFM_500DCAN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284984"/>
            <a:ext cx="36262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272808" cy="1196751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однокамерных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59"/>
          <p:cNvSpPr>
            <a:spLocks noChangeArrowheads="1"/>
          </p:cNvSpPr>
          <p:nvPr/>
        </p:nvSpPr>
        <p:spPr bwMode="auto">
          <a:xfrm>
            <a:off x="3131840" y="1789387"/>
            <a:ext cx="273630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Однокамерные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расходомеры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экрана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259"/>
          <p:cNvSpPr>
            <a:spLocks noChangeArrowheads="1"/>
          </p:cNvSpPr>
          <p:nvPr/>
        </p:nvSpPr>
        <p:spPr bwMode="auto">
          <a:xfrm>
            <a:off x="132871" y="1789387"/>
            <a:ext cx="30901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Однокамерные расходомеры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экраном автономные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259"/>
          <p:cNvSpPr>
            <a:spLocks noChangeArrowheads="1"/>
          </p:cNvSpPr>
          <p:nvPr/>
        </p:nvSpPr>
        <p:spPr bwMode="auto">
          <a:xfrm>
            <a:off x="6221969" y="1776812"/>
            <a:ext cx="3269685" cy="93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Однокамерные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расходомеры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экраном и электронным выходом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" y="2884175"/>
            <a:ext cx="2808312" cy="232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X:\!ОМ\1_Продукты\1.1_DFM\1.1.1_RUS\07_Фото, рисунки, графики\DFM_100CC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45698"/>
            <a:ext cx="3333121" cy="287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X:\!ОМ\1_Продукты\1.1_DFM\1.1.1_RUS\07_Фото, рисунки, графики\Старый коннектор\Fuel_flow_meter_dfm90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93" y="3058637"/>
            <a:ext cx="2747376" cy="22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739452" cy="1196751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д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ифференциальных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59"/>
          <p:cNvSpPr>
            <a:spLocks noChangeArrowheads="1"/>
          </p:cNvSpPr>
          <p:nvPr/>
        </p:nvSpPr>
        <p:spPr bwMode="auto">
          <a:xfrm>
            <a:off x="5076056" y="1789387"/>
            <a:ext cx="273630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Дифференциальны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экрана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259"/>
          <p:cNvSpPr>
            <a:spLocks noChangeArrowheads="1"/>
          </p:cNvSpPr>
          <p:nvPr/>
        </p:nvSpPr>
        <p:spPr bwMode="auto">
          <a:xfrm>
            <a:off x="132871" y="1789387"/>
            <a:ext cx="30901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Дифференциальны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экраном автономные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5" descr="X:\!ОМ\1_Продукты\1.1_DFM\1.1.1_RUS\07_Фото, рисунки, графики\DFM_250C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79751"/>
            <a:ext cx="3025287" cy="26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X:\!ОМ\1_Продукты\1.1_DFM\1.1.1_RUS\07_Фото, рисунки, графики\DFM_500DCAN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284984"/>
            <a:ext cx="36262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739452" cy="1196751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Обозначения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4" y="1338263"/>
            <a:ext cx="8512651" cy="46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739452" cy="1196751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DFM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36904" cy="48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5339" t="62820" r="3035" b="4144"/>
          <a:stretch/>
        </p:blipFill>
        <p:spPr>
          <a:xfrm>
            <a:off x="5580112" y="4725144"/>
            <a:ext cx="3323912" cy="122413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EF3-8EB9-4D33-969F-A3FF42FD268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5" y="6072206"/>
            <a:ext cx="2139118" cy="57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522" y="5990049"/>
            <a:ext cx="2713038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MAIL@AVTOKONTROL-KOMI.RU</a:t>
            </a:r>
            <a:endParaRPr lang="ru-RU" sz="971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1" b="1" cap="all" dirty="0">
                <a:latin typeface="Arial" panose="020B0604020202020204" pitchFamily="34" charset="0"/>
                <a:cs typeface="Arial" panose="020B0604020202020204" pitchFamily="34" charset="0"/>
              </a:rPr>
              <a:t>Тел/факс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8212 211</a:t>
            </a:r>
            <a:r>
              <a:rPr lang="ru-RU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7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</a:t>
            </a:r>
            <a:endParaRPr lang="ru-RU" sz="97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ton_1">
  <a:themeElements>
    <a:clrScheme name="Другая 6">
      <a:dk1>
        <a:srgbClr val="C00000"/>
      </a:dk1>
      <a:lt1>
        <a:sysClr val="window" lastClr="FFFFFF"/>
      </a:lt1>
      <a:dk2>
        <a:srgbClr val="000000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0000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атчики нагрузки 2014.pptx" id="{DA468E7D-1E27-4185-B93A-C3F9448360A2}" vid="{1FB495F1-7F70-4B25-9A96-29964A04C8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977</Words>
  <Application>Microsoft Office PowerPoint</Application>
  <PresentationFormat>Экран (4:3)</PresentationFormat>
  <Paragraphs>426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Wingdings 2</vt:lpstr>
      <vt:lpstr>technoton_1</vt:lpstr>
      <vt:lpstr>Новое поколение  расходомеров DFM</vt:lpstr>
      <vt:lpstr>Назначение DFM</vt:lpstr>
      <vt:lpstr>Область применения DFM</vt:lpstr>
      <vt:lpstr>Технические характеристики DFM</vt:lpstr>
      <vt:lpstr>Типы расходомеров DFM</vt:lpstr>
      <vt:lpstr>Типы однокамерных DFM</vt:lpstr>
      <vt:lpstr>Типы дифференциальных DFM</vt:lpstr>
      <vt:lpstr>Обозначения DFM</vt:lpstr>
      <vt:lpstr>Типы DFM</vt:lpstr>
      <vt:lpstr>Диапазон измерения и точность расходомеров DFM</vt:lpstr>
      <vt:lpstr>Диапазон измерения и точность расходомеров DFM D</vt:lpstr>
      <vt:lpstr>Сравнение интерфейсов DFM </vt:lpstr>
      <vt:lpstr>Сравнение интерфейсов DFM </vt:lpstr>
      <vt:lpstr>Защита от вмешательства организационные мероприятия </vt:lpstr>
      <vt:lpstr>Попытка обмана DFM</vt:lpstr>
      <vt:lpstr>Попытка обмана магнитом</vt:lpstr>
      <vt:lpstr>Монтажные комплекты DFM</vt:lpstr>
      <vt:lpstr>Подбор модели DFM</vt:lpstr>
      <vt:lpstr>Подбор модели расходомера DFM</vt:lpstr>
      <vt:lpstr>Подбор DFM по типу ТНВД</vt:lpstr>
      <vt:lpstr>Service S6  DFM 1.15</vt:lpstr>
      <vt:lpstr>Service S6  DFM 1.15</vt:lpstr>
      <vt:lpstr>Прошивки DFM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Датчики нагрузки  на ось</dc:title>
  <dc:creator>Alexnich</dc:creator>
  <cp:lastModifiedBy>IT</cp:lastModifiedBy>
  <cp:revision>286</cp:revision>
  <cp:lastPrinted>2017-01-21T10:27:01Z</cp:lastPrinted>
  <dcterms:created xsi:type="dcterms:W3CDTF">2014-01-20T10:51:45Z</dcterms:created>
  <dcterms:modified xsi:type="dcterms:W3CDTF">2020-04-20T14:02:08Z</dcterms:modified>
</cp:coreProperties>
</file>