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761840"/>
            <a:ext cx="6856651" cy="533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6952407" y="761840"/>
            <a:ext cx="2194290" cy="5334320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/>
          <a:lstStyle>
            <a:lvl1pPr algn="l">
              <a:defRPr sz="5057" spc="-93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/>
          <a:lstStyle>
            <a:lvl1pPr marL="0" indent="0" algn="l">
              <a:buNone/>
              <a:defRPr sz="1873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28175" indent="0" algn="ctr">
              <a:buNone/>
              <a:defRPr sz="1873"/>
            </a:lvl2pPr>
            <a:lvl3pPr marL="856348" indent="0" algn="ctr">
              <a:buNone/>
              <a:defRPr sz="1873"/>
            </a:lvl3pPr>
            <a:lvl4pPr marL="1284523" indent="0" algn="ctr">
              <a:buNone/>
              <a:defRPr sz="1873"/>
            </a:lvl4pPr>
            <a:lvl5pPr marL="1712697" indent="0" algn="ctr">
              <a:buNone/>
              <a:defRPr sz="1873"/>
            </a:lvl5pPr>
            <a:lvl6pPr marL="2140871" indent="0" algn="ctr">
              <a:buNone/>
              <a:defRPr sz="1873"/>
            </a:lvl6pPr>
            <a:lvl7pPr marL="2569045" indent="0" algn="ctr">
              <a:buNone/>
              <a:defRPr sz="1873"/>
            </a:lvl7pPr>
            <a:lvl8pPr marL="2997220" indent="0" algn="ctr">
              <a:buNone/>
              <a:defRPr sz="1873"/>
            </a:lvl8pPr>
            <a:lvl9pPr marL="3425393" indent="0" algn="ctr">
              <a:buNone/>
              <a:defRPr sz="187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75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371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4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78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/>
          <a:lstStyle>
            <a:lvl1pPr>
              <a:defRPr sz="5057" b="0" spc="-93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/>
          <a:lstStyle>
            <a:lvl1pPr marL="0" indent="0">
              <a:buNone/>
              <a:defRPr sz="1873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8175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2pPr>
            <a:lvl3pPr marL="856348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3pPr>
            <a:lvl4pPr marL="1284523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4pPr>
            <a:lvl5pPr marL="1712697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5pPr>
            <a:lvl6pPr marL="2140871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6pPr>
            <a:lvl7pPr marL="2569045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7pPr>
            <a:lvl8pPr marL="2997220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8pPr>
            <a:lvl9pPr marL="3425393" indent="0">
              <a:buNone/>
              <a:defRPr sz="1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996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779"/>
            </a:lvl1pPr>
            <a:lvl2pPr>
              <a:defRPr sz="1592"/>
            </a:lvl2pPr>
            <a:lvl3pPr>
              <a:defRPr sz="1404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779"/>
            </a:lvl1pPr>
            <a:lvl2pPr>
              <a:defRPr sz="1592"/>
            </a:lvl2pPr>
            <a:lvl3pPr>
              <a:defRPr sz="1404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35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7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8175" indent="0">
              <a:buNone/>
              <a:defRPr sz="1779" b="1"/>
            </a:lvl2pPr>
            <a:lvl3pPr marL="856348" indent="0">
              <a:buNone/>
              <a:defRPr sz="1686" b="1"/>
            </a:lvl3pPr>
            <a:lvl4pPr marL="1284523" indent="0">
              <a:buNone/>
              <a:defRPr sz="1499" b="1"/>
            </a:lvl4pPr>
            <a:lvl5pPr marL="1712697" indent="0">
              <a:buNone/>
              <a:defRPr sz="1499" b="1"/>
            </a:lvl5pPr>
            <a:lvl6pPr marL="2140871" indent="0">
              <a:buNone/>
              <a:defRPr sz="1499" b="1"/>
            </a:lvl6pPr>
            <a:lvl7pPr marL="2569045" indent="0">
              <a:buNone/>
              <a:defRPr sz="1499" b="1"/>
            </a:lvl7pPr>
            <a:lvl8pPr marL="2997220" indent="0">
              <a:buNone/>
              <a:defRPr sz="1499" b="1"/>
            </a:lvl8pPr>
            <a:lvl9pPr marL="3425393" indent="0">
              <a:buNone/>
              <a:defRPr sz="14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7"/>
            <a:ext cx="2606040" cy="4023360"/>
          </a:xfrm>
        </p:spPr>
        <p:txBody>
          <a:bodyPr/>
          <a:lstStyle>
            <a:lvl1pPr>
              <a:defRPr sz="1779"/>
            </a:lvl1pPr>
            <a:lvl2pPr>
              <a:defRPr sz="1592"/>
            </a:lvl2pPr>
            <a:lvl3pPr>
              <a:defRPr sz="1404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8"/>
            <a:ext cx="2606040" cy="81317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79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28175" indent="0">
              <a:buNone/>
              <a:defRPr sz="1779" b="1"/>
            </a:lvl2pPr>
            <a:lvl3pPr marL="856348" indent="0">
              <a:buNone/>
              <a:defRPr sz="1686" b="1"/>
            </a:lvl3pPr>
            <a:lvl4pPr marL="1284523" indent="0">
              <a:buNone/>
              <a:defRPr sz="1499" b="1"/>
            </a:lvl4pPr>
            <a:lvl5pPr marL="1712697" indent="0">
              <a:buNone/>
              <a:defRPr sz="1499" b="1"/>
            </a:lvl5pPr>
            <a:lvl6pPr marL="2140871" indent="0">
              <a:buNone/>
              <a:defRPr sz="1499" b="1"/>
            </a:lvl6pPr>
            <a:lvl7pPr marL="2569045" indent="0">
              <a:buNone/>
              <a:defRPr sz="1499" b="1"/>
            </a:lvl7pPr>
            <a:lvl8pPr marL="2997220" indent="0">
              <a:buNone/>
              <a:defRPr sz="1499" b="1"/>
            </a:lvl8pPr>
            <a:lvl9pPr marL="3425393" indent="0">
              <a:buNone/>
              <a:defRPr sz="149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7"/>
            <a:ext cx="2606040" cy="4023360"/>
          </a:xfrm>
        </p:spPr>
        <p:txBody>
          <a:bodyPr/>
          <a:lstStyle>
            <a:lvl1pPr>
              <a:defRPr sz="1779"/>
            </a:lvl1pPr>
            <a:lvl2pPr>
              <a:defRPr sz="1592"/>
            </a:lvl2pPr>
            <a:lvl3pPr>
              <a:defRPr sz="1404"/>
            </a:lvl3pPr>
            <a:lvl4pPr>
              <a:defRPr sz="1217"/>
            </a:lvl4pPr>
            <a:lvl5pPr>
              <a:defRPr sz="1217"/>
            </a:lvl5pPr>
            <a:lvl6pPr>
              <a:defRPr sz="1217"/>
            </a:lvl6pPr>
            <a:lvl7pPr>
              <a:defRPr sz="1217"/>
            </a:lvl7pPr>
            <a:lvl8pPr>
              <a:defRPr sz="1217"/>
            </a:lvl8pPr>
            <a:lvl9pPr>
              <a:defRPr sz="121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62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747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84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/>
          <a:lstStyle>
            <a:lvl1pPr>
              <a:defRPr sz="2622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1873"/>
            </a:lvl1pPr>
            <a:lvl2pPr>
              <a:defRPr sz="1686"/>
            </a:lvl2pPr>
            <a:lvl3pPr>
              <a:defRPr sz="1499"/>
            </a:lvl3pPr>
            <a:lvl4pPr>
              <a:defRPr sz="1311"/>
            </a:lvl4pPr>
            <a:lvl5pPr>
              <a:defRPr sz="1311"/>
            </a:lvl5pPr>
            <a:lvl6pPr>
              <a:defRPr sz="1311"/>
            </a:lvl6pPr>
            <a:lvl7pPr>
              <a:defRPr sz="1311"/>
            </a:lvl7pPr>
            <a:lvl8pPr>
              <a:defRPr sz="1311"/>
            </a:lvl8pPr>
            <a:lvl9pPr>
              <a:defRPr sz="1311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1"/>
            <a:ext cx="2125980" cy="25603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749"/>
              </a:spcBef>
              <a:buNone/>
              <a:defRPr sz="1171">
                <a:solidFill>
                  <a:srgbClr val="FFFFFF"/>
                </a:solidFill>
              </a:defRPr>
            </a:lvl1pPr>
            <a:lvl2pPr marL="428175" indent="0">
              <a:buNone/>
              <a:defRPr sz="1124"/>
            </a:lvl2pPr>
            <a:lvl3pPr marL="856348" indent="0">
              <a:buNone/>
              <a:defRPr sz="936"/>
            </a:lvl3pPr>
            <a:lvl4pPr marL="1284523" indent="0">
              <a:buNone/>
              <a:defRPr sz="843"/>
            </a:lvl4pPr>
            <a:lvl5pPr marL="1712697" indent="0">
              <a:buNone/>
              <a:defRPr sz="843"/>
            </a:lvl5pPr>
            <a:lvl6pPr marL="2140871" indent="0">
              <a:buNone/>
              <a:defRPr sz="843"/>
            </a:lvl6pPr>
            <a:lvl7pPr marL="2569045" indent="0">
              <a:buNone/>
              <a:defRPr sz="843"/>
            </a:lvl7pPr>
            <a:lvl8pPr marL="2997220" indent="0">
              <a:buNone/>
              <a:defRPr sz="843"/>
            </a:lvl8pPr>
            <a:lvl9pPr marL="3425393" indent="0">
              <a:buNone/>
              <a:defRPr sz="8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4847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/>
          <a:lstStyle>
            <a:lvl1pPr>
              <a:defRPr sz="262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4" y="767420"/>
            <a:ext cx="6086423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2997"/>
            </a:lvl1pPr>
            <a:lvl2pPr marL="428175" indent="0">
              <a:buNone/>
              <a:defRPr sz="2622"/>
            </a:lvl2pPr>
            <a:lvl3pPr marL="856348" indent="0">
              <a:buNone/>
              <a:defRPr sz="2248"/>
            </a:lvl3pPr>
            <a:lvl4pPr marL="1284523" indent="0">
              <a:buNone/>
              <a:defRPr sz="1873"/>
            </a:lvl4pPr>
            <a:lvl5pPr marL="1712697" indent="0">
              <a:buNone/>
              <a:defRPr sz="1873"/>
            </a:lvl5pPr>
            <a:lvl6pPr marL="2140871" indent="0">
              <a:buNone/>
              <a:defRPr sz="1873"/>
            </a:lvl6pPr>
            <a:lvl7pPr marL="2569045" indent="0">
              <a:buNone/>
              <a:defRPr sz="1873"/>
            </a:lvl7pPr>
            <a:lvl8pPr marL="2997220" indent="0">
              <a:buNone/>
              <a:defRPr sz="1873"/>
            </a:lvl8pPr>
            <a:lvl9pPr marL="3425393" indent="0">
              <a:buNone/>
              <a:defRPr sz="1873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3"/>
            <a:ext cx="2125980" cy="256032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749"/>
              </a:spcBef>
              <a:buNone/>
              <a:defRPr sz="1171">
                <a:solidFill>
                  <a:srgbClr val="FFFFFF"/>
                </a:solidFill>
              </a:defRPr>
            </a:lvl1pPr>
            <a:lvl2pPr marL="428175" indent="0">
              <a:buNone/>
              <a:defRPr sz="1124"/>
            </a:lvl2pPr>
            <a:lvl3pPr marL="856348" indent="0">
              <a:buNone/>
              <a:defRPr sz="936"/>
            </a:lvl3pPr>
            <a:lvl4pPr marL="1284523" indent="0">
              <a:buNone/>
              <a:defRPr sz="843"/>
            </a:lvl4pPr>
            <a:lvl5pPr marL="1712697" indent="0">
              <a:buNone/>
              <a:defRPr sz="843"/>
            </a:lvl5pPr>
            <a:lvl6pPr marL="2140871" indent="0">
              <a:buNone/>
              <a:defRPr sz="843"/>
            </a:lvl6pPr>
            <a:lvl7pPr marL="2569045" indent="0">
              <a:buNone/>
              <a:defRPr sz="843"/>
            </a:lvl7pPr>
            <a:lvl8pPr marL="2997220" indent="0">
              <a:buNone/>
              <a:defRPr sz="843"/>
            </a:lvl8pPr>
            <a:lvl9pPr marL="3425393" indent="0">
              <a:buNone/>
              <a:defRPr sz="84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430DBB-9FD5-43E7-88F1-55A569E9525E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517" y="6356827"/>
            <a:ext cx="4433087" cy="364359"/>
          </a:xfrm>
        </p:spPr>
        <p:txBody>
          <a:bodyPr/>
          <a:lstStyle>
            <a:lvl1pPr>
              <a:defRPr/>
            </a:lvl1pPr>
          </a:lstStyle>
          <a:p>
            <a:endParaRPr lang="nl-BE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971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60"/>
            <a:ext cx="2582708" cy="533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163" y="1123318"/>
            <a:ext cx="2210474" cy="4601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2128" y="758960"/>
            <a:ext cx="287267" cy="533144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02343" y="864091"/>
            <a:ext cx="5486400" cy="5121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906" y="6356827"/>
            <a:ext cx="2056726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t>22/04/2020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2344" y="6356827"/>
            <a:ext cx="4433087" cy="3643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050" y="6356827"/>
            <a:ext cx="1147721" cy="36435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20" b="1">
                <a:solidFill>
                  <a:schemeClr val="accent1"/>
                </a:solidFill>
              </a:defRPr>
            </a:lvl1pPr>
          </a:lstStyle>
          <a:p>
            <a:fld id="{EE336665-E7E9-4861-9ADF-F11A47CBAD79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516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xStyles>
    <p:titleStyle>
      <a:lvl1pPr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 kern="1200" spc="-56">
          <a:solidFill>
            <a:srgbClr val="FFFFFF"/>
          </a:solidFill>
          <a:latin typeface="+mj-lt"/>
          <a:ea typeface="+mj-ea"/>
          <a:cs typeface="+mj-cs"/>
        </a:defRPr>
      </a:lvl1pPr>
      <a:lvl2pPr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2pPr>
      <a:lvl3pPr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3pPr>
      <a:lvl4pPr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4pPr>
      <a:lvl5pPr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5pPr>
      <a:lvl6pPr marL="388437"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6pPr>
      <a:lvl7pPr marL="776874"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7pPr>
      <a:lvl8pPr marL="1165311"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8pPr>
      <a:lvl9pPr marL="1553748" algn="l" defTabSz="855101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4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69941" indent="-169941" algn="l" defTabSz="855101" rtl="0" eaLnBrk="1" fontAlgn="base" hangingPunct="1">
        <a:lnSpc>
          <a:spcPct val="90000"/>
        </a:lnSpc>
        <a:spcBef>
          <a:spcPts val="1126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1699" kern="1200">
          <a:solidFill>
            <a:srgbClr val="595959"/>
          </a:solidFill>
          <a:latin typeface="+mn-lt"/>
          <a:ea typeface="+mn-ea"/>
          <a:cs typeface="+mn-cs"/>
        </a:defRPr>
      </a:lvl1pPr>
      <a:lvl2pPr marL="642000" indent="-169941" algn="l" defTabSz="855101" rtl="0" eaLnBrk="1" fontAlgn="base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kern="1200">
          <a:solidFill>
            <a:srgbClr val="595959"/>
          </a:solidFill>
          <a:latin typeface="+mn-lt"/>
          <a:ea typeface="+mn-ea"/>
          <a:cs typeface="+mn-cs"/>
        </a:defRPr>
      </a:lvl2pPr>
      <a:lvl3pPr marL="1069551" indent="-169941" algn="l" defTabSz="855101" rtl="0" eaLnBrk="1" fontAlgn="base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sz="1359" kern="1200">
          <a:solidFill>
            <a:srgbClr val="595959"/>
          </a:solidFill>
          <a:latin typeface="+mn-lt"/>
          <a:ea typeface="+mn-ea"/>
          <a:cs typeface="+mn-cs"/>
        </a:defRPr>
      </a:lvl3pPr>
      <a:lvl4pPr marL="1498451" indent="-169941" algn="l" defTabSz="855101" rtl="0" eaLnBrk="1" fontAlgn="base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sz="1189" kern="1200">
          <a:solidFill>
            <a:srgbClr val="595959"/>
          </a:solidFill>
          <a:latin typeface="+mn-lt"/>
          <a:ea typeface="+mn-ea"/>
          <a:cs typeface="+mn-cs"/>
        </a:defRPr>
      </a:lvl4pPr>
      <a:lvl5pPr marL="1926001" indent="-169941" algn="l" defTabSz="855101" rtl="0" eaLnBrk="1" fontAlgn="base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sz="1189" kern="1200">
          <a:solidFill>
            <a:srgbClr val="595959"/>
          </a:solidFill>
          <a:latin typeface="+mn-lt"/>
          <a:ea typeface="+mn-ea"/>
          <a:cs typeface="+mn-cs"/>
        </a:defRPr>
      </a:lvl5pPr>
      <a:lvl6pPr marL="2354959" indent="-214087" algn="l" defTabSz="856348" rtl="0" eaLnBrk="1" latinLnBrk="0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sz="121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783132" indent="-214087" algn="l" defTabSz="856348" rtl="0" eaLnBrk="1" latinLnBrk="0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sz="121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211307" indent="-214087" algn="l" defTabSz="856348" rtl="0" eaLnBrk="1" latinLnBrk="0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sz="121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639481" indent="-214087" algn="l" defTabSz="856348" rtl="0" eaLnBrk="1" latinLnBrk="0" hangingPunct="1">
        <a:lnSpc>
          <a:spcPct val="90000"/>
        </a:lnSpc>
        <a:spcBef>
          <a:spcPts val="234"/>
        </a:spcBef>
        <a:spcAft>
          <a:spcPts val="234"/>
        </a:spcAft>
        <a:buClr>
          <a:schemeClr val="accent1"/>
        </a:buClr>
        <a:buFont typeface="Wingdings 2" pitchFamily="18" charset="2"/>
        <a:buChar char=""/>
        <a:defRPr sz="1217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1pPr>
      <a:lvl2pPr marL="428175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2pPr>
      <a:lvl3pPr marL="856348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3pPr>
      <a:lvl4pPr marL="1284523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4pPr>
      <a:lvl5pPr marL="1712697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5pPr>
      <a:lvl6pPr marL="2140871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6pPr>
      <a:lvl7pPr marL="2569045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7pPr>
      <a:lvl8pPr marL="2997220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8pPr>
      <a:lvl9pPr marL="3425393" algn="l" defTabSz="856348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42" y="340932"/>
            <a:ext cx="3059663" cy="8185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305586" y="6272376"/>
            <a:ext cx="2713038" cy="2887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71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www.AVTOKONTROL-KOMI.RU</a:t>
            </a:r>
            <a:endParaRPr lang="ru-RU" sz="971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746" y="1344162"/>
            <a:ext cx="537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ОФИЦИАЛЬНЫЙ ДИЛЕР В РЕСПУБЛИКЕ КОМИ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373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0000">
        <p14:reveal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  <p:pic>
        <p:nvPicPr>
          <p:cNvPr id="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680754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233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47638"/>
            <a:ext cx="1614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14"/>
          <p:cNvSpPr>
            <a:spLocks noChangeArrowheads="1"/>
          </p:cNvSpPr>
          <p:nvPr/>
        </p:nvSpPr>
        <p:spPr bwMode="auto">
          <a:xfrm>
            <a:off x="921543" y="6379885"/>
            <a:ext cx="7300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WWW.AVTOKONTROL-KOMI.RU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en-US" altLang="ru-RU" sz="900" b="1" dirty="0">
                <a:latin typeface="Tahoma" pitchFamily="34" charset="0"/>
                <a:cs typeface="Tahoma" pitchFamily="34" charset="0"/>
              </a:rPr>
              <a:t>E-MAIL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:</a:t>
            </a:r>
            <a:r>
              <a:rPr lang="ru-RU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900" b="1" dirty="0">
                <a:solidFill>
                  <a:srgbClr val="2512AE"/>
                </a:solidFill>
                <a:latin typeface="Tahoma" pitchFamily="34" charset="0"/>
                <a:cs typeface="Tahoma" pitchFamily="34" charset="0"/>
              </a:rPr>
              <a:t>MAIL@AVTOKONTROL-KOMI.RU</a:t>
            </a:r>
            <a:r>
              <a:rPr lang="en-US" altLang="ru-RU" sz="9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         </a:t>
            </a:r>
            <a:r>
              <a:rPr lang="ru-RU" altLang="ru-RU" sz="900" b="1" dirty="0">
                <a:latin typeface="Tahoma" pitchFamily="34" charset="0"/>
                <a:cs typeface="Tahoma" pitchFamily="34" charset="0"/>
              </a:rPr>
              <a:t>ТЕЛ/ФАКС</a:t>
            </a:r>
            <a:r>
              <a:rPr lang="ru-RU" altLang="ru-RU" sz="9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ru-RU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8212 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211</a:t>
            </a:r>
            <a:r>
              <a:rPr lang="ru-RU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-</a:t>
            </a:r>
            <a:r>
              <a:rPr lang="en-US" altLang="ru-RU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745</a:t>
            </a:r>
            <a:endParaRPr lang="ru-RU" altLang="ru-RU" sz="1400" b="1" dirty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571"/>
            <a:ext cx="9144000" cy="51428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random/>
      </p:transition>
    </mc:Choice>
    <mc:Fallback xmlns="">
      <p:transition spd="slow" advClick="0" advTm="20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Рам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52F71A7-0DF3-48B7-830F-BD2FAC198F84}" vid="{01FDB1D4-6BA7-4A70-AD62-EB4DB8C008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2066</TotalTime>
  <Words>114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Corbel</vt:lpstr>
      <vt:lpstr>Tahoma</vt:lpstr>
      <vt:lpstr>Wingdings 2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IT</cp:lastModifiedBy>
  <cp:revision>12</cp:revision>
  <dcterms:created xsi:type="dcterms:W3CDTF">2018-09-05T07:07:48Z</dcterms:created>
  <dcterms:modified xsi:type="dcterms:W3CDTF">2020-04-22T08:14:16Z</dcterms:modified>
  <cp:category/>
</cp:coreProperties>
</file>